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93" r:id="rId9"/>
    <p:sldId id="294" r:id="rId10"/>
    <p:sldId id="264" r:id="rId11"/>
    <p:sldId id="267" r:id="rId12"/>
    <p:sldId id="265" r:id="rId13"/>
    <p:sldId id="266" r:id="rId14"/>
    <p:sldId id="263" r:id="rId15"/>
    <p:sldId id="270" r:id="rId16"/>
    <p:sldId id="273" r:id="rId17"/>
    <p:sldId id="274" r:id="rId18"/>
    <p:sldId id="277" r:id="rId19"/>
    <p:sldId id="275" r:id="rId20"/>
    <p:sldId id="278" r:id="rId21"/>
    <p:sldId id="279" r:id="rId22"/>
    <p:sldId id="291" r:id="rId23"/>
    <p:sldId id="280" r:id="rId24"/>
    <p:sldId id="27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7" r:id="rId34"/>
    <p:sldId id="268" r:id="rId35"/>
    <p:sldId id="289" r:id="rId36"/>
    <p:sldId id="271" r:id="rId37"/>
    <p:sldId id="290" r:id="rId38"/>
    <p:sldId id="292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C09B7-CFAB-4B96-AEC1-B76DE436A7D7}" v="96" dt="2019-03-29T05:40:50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Kleine" userId="3f7291efc5e8002e" providerId="LiveId" clId="{4F4C09B7-CFAB-4B96-AEC1-B76DE436A7D7}"/>
    <pc:docChg chg="undo custSel mod addSld delSld modSld sldOrd">
      <pc:chgData name="Mark Kleine" userId="3f7291efc5e8002e" providerId="LiveId" clId="{4F4C09B7-CFAB-4B96-AEC1-B76DE436A7D7}" dt="2019-03-29T05:45:26.093" v="3601" actId="20577"/>
      <pc:docMkLst>
        <pc:docMk/>
      </pc:docMkLst>
      <pc:sldChg chg="modSp">
        <pc:chgData name="Mark Kleine" userId="3f7291efc5e8002e" providerId="LiveId" clId="{4F4C09B7-CFAB-4B96-AEC1-B76DE436A7D7}" dt="2019-03-29T05:45:26.093" v="3601" actId="20577"/>
        <pc:sldMkLst>
          <pc:docMk/>
          <pc:sldMk cId="4167376905" sldId="259"/>
        </pc:sldMkLst>
        <pc:spChg chg="mod">
          <ac:chgData name="Mark Kleine" userId="3f7291efc5e8002e" providerId="LiveId" clId="{4F4C09B7-CFAB-4B96-AEC1-B76DE436A7D7}" dt="2019-03-29T05:45:26.093" v="3601" actId="20577"/>
          <ac:spMkLst>
            <pc:docMk/>
            <pc:sldMk cId="4167376905" sldId="259"/>
            <ac:spMk id="2" creationId="{FF3B85F5-24B0-4D08-B4A4-E8A4CA36202A}"/>
          </ac:spMkLst>
        </pc:spChg>
      </pc:sldChg>
      <pc:sldChg chg="modSp">
        <pc:chgData name="Mark Kleine" userId="3f7291efc5e8002e" providerId="LiveId" clId="{4F4C09B7-CFAB-4B96-AEC1-B76DE436A7D7}" dt="2019-03-29T04:23:53.972" v="552" actId="313"/>
        <pc:sldMkLst>
          <pc:docMk/>
          <pc:sldMk cId="30625762" sldId="263"/>
        </pc:sldMkLst>
        <pc:spChg chg="mod">
          <ac:chgData name="Mark Kleine" userId="3f7291efc5e8002e" providerId="LiveId" clId="{4F4C09B7-CFAB-4B96-AEC1-B76DE436A7D7}" dt="2019-03-29T04:23:53.972" v="552" actId="313"/>
          <ac:spMkLst>
            <pc:docMk/>
            <pc:sldMk cId="30625762" sldId="263"/>
            <ac:spMk id="2" creationId="{138DB4F4-F7C2-4B15-BCA4-780376AC399B}"/>
          </ac:spMkLst>
        </pc:spChg>
      </pc:sldChg>
      <pc:sldChg chg="addSp delSp modSp mod setBg">
        <pc:chgData name="Mark Kleine" userId="3f7291efc5e8002e" providerId="LiveId" clId="{4F4C09B7-CFAB-4B96-AEC1-B76DE436A7D7}" dt="2019-03-29T05:26:21.551" v="3028" actId="26606"/>
        <pc:sldMkLst>
          <pc:docMk/>
          <pc:sldMk cId="3745189585" sldId="268"/>
        </pc:sldMkLst>
        <pc:spChg chg="mod">
          <ac:chgData name="Mark Kleine" userId="3f7291efc5e8002e" providerId="LiveId" clId="{4F4C09B7-CFAB-4B96-AEC1-B76DE436A7D7}" dt="2019-03-29T05:26:21.551" v="3028" actId="26606"/>
          <ac:spMkLst>
            <pc:docMk/>
            <pc:sldMk cId="3745189585" sldId="268"/>
            <ac:spMk id="2" creationId="{ABF1F3CB-4817-4A9B-980F-423BE0252017}"/>
          </ac:spMkLst>
        </pc:spChg>
        <pc:spChg chg="del mod">
          <ac:chgData name="Mark Kleine" userId="3f7291efc5e8002e" providerId="LiveId" clId="{4F4C09B7-CFAB-4B96-AEC1-B76DE436A7D7}" dt="2019-03-29T05:26:21.551" v="3028" actId="26606"/>
          <ac:spMkLst>
            <pc:docMk/>
            <pc:sldMk cId="3745189585" sldId="268"/>
            <ac:spMk id="3" creationId="{85B4D77D-A127-4E79-BEE5-1BA0E5ECD00F}"/>
          </ac:spMkLst>
        </pc:spChg>
        <pc:spChg chg="add">
          <ac:chgData name="Mark Kleine" userId="3f7291efc5e8002e" providerId="LiveId" clId="{4F4C09B7-CFAB-4B96-AEC1-B76DE436A7D7}" dt="2019-03-29T05:26:21.551" v="3028" actId="26606"/>
          <ac:spMkLst>
            <pc:docMk/>
            <pc:sldMk cId="3745189585" sldId="268"/>
            <ac:spMk id="10" creationId="{6065F8A9-9499-4A44-BDAD-F706130FD826}"/>
          </ac:spMkLst>
        </pc:spChg>
        <pc:spChg chg="add">
          <ac:chgData name="Mark Kleine" userId="3f7291efc5e8002e" providerId="LiveId" clId="{4F4C09B7-CFAB-4B96-AEC1-B76DE436A7D7}" dt="2019-03-29T05:26:21.551" v="3028" actId="26606"/>
          <ac:spMkLst>
            <pc:docMk/>
            <pc:sldMk cId="3745189585" sldId="268"/>
            <ac:spMk id="12" creationId="{38132C2D-AFE4-478D-A86B-81059C205E06}"/>
          </ac:spMkLst>
        </pc:spChg>
        <pc:spChg chg="add">
          <ac:chgData name="Mark Kleine" userId="3f7291efc5e8002e" providerId="LiveId" clId="{4F4C09B7-CFAB-4B96-AEC1-B76DE436A7D7}" dt="2019-03-29T05:26:21.551" v="3028" actId="26606"/>
          <ac:spMkLst>
            <pc:docMk/>
            <pc:sldMk cId="3745189585" sldId="268"/>
            <ac:spMk id="14" creationId="{205BFD52-DD96-4666-8D77-C636870FD095}"/>
          </ac:spMkLst>
        </pc:spChg>
        <pc:spChg chg="add">
          <ac:chgData name="Mark Kleine" userId="3f7291efc5e8002e" providerId="LiveId" clId="{4F4C09B7-CFAB-4B96-AEC1-B76DE436A7D7}" dt="2019-03-29T05:26:21.551" v="3028" actId="26606"/>
          <ac:spMkLst>
            <pc:docMk/>
            <pc:sldMk cId="3745189585" sldId="268"/>
            <ac:spMk id="16" creationId="{1941746C-2C12-4564-8342-A3055D8361A9}"/>
          </ac:spMkLst>
        </pc:spChg>
        <pc:graphicFrameChg chg="add">
          <ac:chgData name="Mark Kleine" userId="3f7291efc5e8002e" providerId="LiveId" clId="{4F4C09B7-CFAB-4B96-AEC1-B76DE436A7D7}" dt="2019-03-29T05:26:21.551" v="3028" actId="26606"/>
          <ac:graphicFrameMkLst>
            <pc:docMk/>
            <pc:sldMk cId="3745189585" sldId="268"/>
            <ac:graphicFrameMk id="5" creationId="{010F5D05-5405-47ED-8B19-A0054B91B47B}"/>
          </ac:graphicFrameMkLst>
        </pc:graphicFrameChg>
      </pc:sldChg>
      <pc:sldChg chg="addSp modSp add mod setBg setClrOvrMap">
        <pc:chgData name="Mark Kleine" userId="3f7291efc5e8002e" providerId="LiveId" clId="{4F4C09B7-CFAB-4B96-AEC1-B76DE436A7D7}" dt="2019-03-27T19:55:28.895" v="486" actId="20577"/>
        <pc:sldMkLst>
          <pc:docMk/>
          <pc:sldMk cId="2957651245" sldId="270"/>
        </pc:sldMkLst>
        <pc:spChg chg="mod">
          <ac:chgData name="Mark Kleine" userId="3f7291efc5e8002e" providerId="LiveId" clId="{4F4C09B7-CFAB-4B96-AEC1-B76DE436A7D7}" dt="2019-03-27T19:55:28.895" v="486" actId="20577"/>
          <ac:spMkLst>
            <pc:docMk/>
            <pc:sldMk cId="2957651245" sldId="270"/>
            <ac:spMk id="2" creationId="{138DB4F4-F7C2-4B15-BCA4-780376AC399B}"/>
          </ac:spMkLst>
        </pc:spChg>
        <pc:spChg chg="mod">
          <ac:chgData name="Mark Kleine" userId="3f7291efc5e8002e" providerId="LiveId" clId="{4F4C09B7-CFAB-4B96-AEC1-B76DE436A7D7}" dt="2019-03-27T19:54:46.019" v="464" actId="20577"/>
          <ac:spMkLst>
            <pc:docMk/>
            <pc:sldMk cId="2957651245" sldId="270"/>
            <ac:spMk id="3" creationId="{05734D45-691C-4C42-A4C4-A44F32F7A845}"/>
          </ac:spMkLst>
        </pc:spChg>
        <pc:spChg chg="add">
          <ac:chgData name="Mark Kleine" userId="3f7291efc5e8002e" providerId="LiveId" clId="{4F4C09B7-CFAB-4B96-AEC1-B76DE436A7D7}" dt="2019-03-27T19:48:43.837" v="6" actId="26606"/>
          <ac:spMkLst>
            <pc:docMk/>
            <pc:sldMk cId="2957651245" sldId="270"/>
            <ac:spMk id="9" creationId="{B2EC7880-C5D9-40A8-A6B0-3198AD07AD1B}"/>
          </ac:spMkLst>
        </pc:spChg>
        <pc:picChg chg="add mod">
          <ac:chgData name="Mark Kleine" userId="3f7291efc5e8002e" providerId="LiveId" clId="{4F4C09B7-CFAB-4B96-AEC1-B76DE436A7D7}" dt="2019-03-27T19:48:43.837" v="6" actId="26606"/>
          <ac:picMkLst>
            <pc:docMk/>
            <pc:sldMk cId="2957651245" sldId="270"/>
            <ac:picMk id="4" creationId="{E05E2761-FE93-479F-896A-C3143E27346E}"/>
          </ac:picMkLst>
        </pc:picChg>
      </pc:sldChg>
      <pc:sldChg chg="addSp delSp modSp add ord">
        <pc:chgData name="Mark Kleine" userId="3f7291efc5e8002e" providerId="LiveId" clId="{4F4C09B7-CFAB-4B96-AEC1-B76DE436A7D7}" dt="2019-03-29T05:37:06.391" v="3281"/>
        <pc:sldMkLst>
          <pc:docMk/>
          <pc:sldMk cId="2908546681" sldId="271"/>
        </pc:sldMkLst>
        <pc:spChg chg="mod">
          <ac:chgData name="Mark Kleine" userId="3f7291efc5e8002e" providerId="LiveId" clId="{4F4C09B7-CFAB-4B96-AEC1-B76DE436A7D7}" dt="2019-03-29T04:24:43.064" v="590" actId="20577"/>
          <ac:spMkLst>
            <pc:docMk/>
            <pc:sldMk cId="2908546681" sldId="271"/>
            <ac:spMk id="2" creationId="{69F5AF04-FD0F-4DE5-BF1F-B0E1BE49024A}"/>
          </ac:spMkLst>
        </pc:spChg>
        <pc:spChg chg="del">
          <ac:chgData name="Mark Kleine" userId="3f7291efc5e8002e" providerId="LiveId" clId="{4F4C09B7-CFAB-4B96-AEC1-B76DE436A7D7}" dt="2019-03-29T04:24:08.688" v="554"/>
          <ac:spMkLst>
            <pc:docMk/>
            <pc:sldMk cId="2908546681" sldId="271"/>
            <ac:spMk id="3" creationId="{FFE9D92A-320A-4C70-BDC5-D615441C8318}"/>
          </ac:spMkLst>
        </pc:spChg>
        <pc:picChg chg="add mod">
          <ac:chgData name="Mark Kleine" userId="3f7291efc5e8002e" providerId="LiveId" clId="{4F4C09B7-CFAB-4B96-AEC1-B76DE436A7D7}" dt="2019-03-29T04:25:05.230" v="593" actId="1076"/>
          <ac:picMkLst>
            <pc:docMk/>
            <pc:sldMk cId="2908546681" sldId="271"/>
            <ac:picMk id="1026" creationId="{D68869C5-5E91-4C3D-806F-B9FAC3A2AA6A}"/>
          </ac:picMkLst>
        </pc:picChg>
      </pc:sldChg>
      <pc:sldChg chg="modSp add del">
        <pc:chgData name="Mark Kleine" userId="3f7291efc5e8002e" providerId="LiveId" clId="{4F4C09B7-CFAB-4B96-AEC1-B76DE436A7D7}" dt="2019-03-29T05:44:05.478" v="3574" actId="2696"/>
        <pc:sldMkLst>
          <pc:docMk/>
          <pc:sldMk cId="44108754" sldId="272"/>
        </pc:sldMkLst>
        <pc:spChg chg="mod">
          <ac:chgData name="Mark Kleine" userId="3f7291efc5e8002e" providerId="LiveId" clId="{4F4C09B7-CFAB-4B96-AEC1-B76DE436A7D7}" dt="2019-03-29T04:27:15.696" v="620" actId="20577"/>
          <ac:spMkLst>
            <pc:docMk/>
            <pc:sldMk cId="44108754" sldId="272"/>
            <ac:spMk id="2" creationId="{B8B902A7-DBA9-4457-A34B-30E8471CF88A}"/>
          </ac:spMkLst>
        </pc:spChg>
      </pc:sldChg>
      <pc:sldChg chg="addSp delSp modSp add mod setBg">
        <pc:chgData name="Mark Kleine" userId="3f7291efc5e8002e" providerId="LiveId" clId="{4F4C09B7-CFAB-4B96-AEC1-B76DE436A7D7}" dt="2019-03-29T04:33:17.163" v="875" actId="20577"/>
        <pc:sldMkLst>
          <pc:docMk/>
          <pc:sldMk cId="1498574676" sldId="273"/>
        </pc:sldMkLst>
        <pc:spChg chg="mod">
          <ac:chgData name="Mark Kleine" userId="3f7291efc5e8002e" providerId="LiveId" clId="{4F4C09B7-CFAB-4B96-AEC1-B76DE436A7D7}" dt="2019-03-29T04:31:02.835" v="652" actId="20577"/>
          <ac:spMkLst>
            <pc:docMk/>
            <pc:sldMk cId="1498574676" sldId="273"/>
            <ac:spMk id="2" creationId="{F83A0903-FAC5-4821-9A53-BF9E18EA9530}"/>
          </ac:spMkLst>
        </pc:spChg>
        <pc:spChg chg="del">
          <ac:chgData name="Mark Kleine" userId="3f7291efc5e8002e" providerId="LiveId" clId="{4F4C09B7-CFAB-4B96-AEC1-B76DE436A7D7}" dt="2019-03-29T04:30:44.312" v="622"/>
          <ac:spMkLst>
            <pc:docMk/>
            <pc:sldMk cId="1498574676" sldId="273"/>
            <ac:spMk id="3" creationId="{741513EA-38B2-40F6-A485-B1A277C6C6DD}"/>
          </ac:spMkLst>
        </pc:spChg>
        <pc:spChg chg="add mod">
          <ac:chgData name="Mark Kleine" userId="3f7291efc5e8002e" providerId="LiveId" clId="{4F4C09B7-CFAB-4B96-AEC1-B76DE436A7D7}" dt="2019-03-29T04:33:17.163" v="875" actId="20577"/>
          <ac:spMkLst>
            <pc:docMk/>
            <pc:sldMk cId="1498574676" sldId="273"/>
            <ac:spMk id="9" creationId="{FDA573A1-F569-4704-85BA-4E84CA0405CD}"/>
          </ac:spMkLst>
        </pc:spChg>
        <pc:spChg chg="add">
          <ac:chgData name="Mark Kleine" userId="3f7291efc5e8002e" providerId="LiveId" clId="{4F4C09B7-CFAB-4B96-AEC1-B76DE436A7D7}" dt="2019-03-29T04:30:50.328" v="623" actId="26606"/>
          <ac:spMkLst>
            <pc:docMk/>
            <pc:sldMk cId="1498574676" sldId="273"/>
            <ac:spMk id="12" creationId="{3F4C104D-5F30-4811-9376-566B26E4719A}"/>
          </ac:spMkLst>
        </pc:spChg>
        <pc:spChg chg="add">
          <ac:chgData name="Mark Kleine" userId="3f7291efc5e8002e" providerId="LiveId" clId="{4F4C09B7-CFAB-4B96-AEC1-B76DE436A7D7}" dt="2019-03-29T04:30:50.328" v="623" actId="26606"/>
          <ac:spMkLst>
            <pc:docMk/>
            <pc:sldMk cId="1498574676" sldId="273"/>
            <ac:spMk id="14" creationId="{0815E34B-5D02-4E01-A936-E8E1C0AB6F12}"/>
          </ac:spMkLst>
        </pc:spChg>
        <pc:spChg chg="add">
          <ac:chgData name="Mark Kleine" userId="3f7291efc5e8002e" providerId="LiveId" clId="{4F4C09B7-CFAB-4B96-AEC1-B76DE436A7D7}" dt="2019-03-29T04:30:50.328" v="623" actId="26606"/>
          <ac:spMkLst>
            <pc:docMk/>
            <pc:sldMk cId="1498574676" sldId="273"/>
            <ac:spMk id="16" creationId="{7DE3414B-B032-4710-A468-D3285E38C5FF}"/>
          </ac:spMkLst>
        </pc:spChg>
        <pc:picChg chg="add del mod">
          <ac:chgData name="Mark Kleine" userId="3f7291efc5e8002e" providerId="LiveId" clId="{4F4C09B7-CFAB-4B96-AEC1-B76DE436A7D7}" dt="2019-03-29T04:30:50.328" v="623" actId="26606"/>
          <ac:picMkLst>
            <pc:docMk/>
            <pc:sldMk cId="1498574676" sldId="273"/>
            <ac:picMk id="4" creationId="{BD7D93EA-22EF-4550-B116-A64322111B4F}"/>
          </ac:picMkLst>
        </pc:picChg>
        <pc:picChg chg="add">
          <ac:chgData name="Mark Kleine" userId="3f7291efc5e8002e" providerId="LiveId" clId="{4F4C09B7-CFAB-4B96-AEC1-B76DE436A7D7}" dt="2019-03-29T04:30:50.328" v="623" actId="26606"/>
          <ac:picMkLst>
            <pc:docMk/>
            <pc:sldMk cId="1498574676" sldId="273"/>
            <ac:picMk id="7" creationId="{BD7D93EA-22EF-4550-B116-A64322111B4F}"/>
          </ac:picMkLst>
        </pc:picChg>
      </pc:sldChg>
      <pc:sldChg chg="addSp delSp modSp add mod setBg">
        <pc:chgData name="Mark Kleine" userId="3f7291efc5e8002e" providerId="LiveId" clId="{4F4C09B7-CFAB-4B96-AEC1-B76DE436A7D7}" dt="2019-03-29T04:36:39.021" v="1137" actId="20577"/>
        <pc:sldMkLst>
          <pc:docMk/>
          <pc:sldMk cId="2234106427" sldId="274"/>
        </pc:sldMkLst>
        <pc:spChg chg="mod">
          <ac:chgData name="Mark Kleine" userId="3f7291efc5e8002e" providerId="LiveId" clId="{4F4C09B7-CFAB-4B96-AEC1-B76DE436A7D7}" dt="2019-03-29T04:34:40.530" v="910" actId="20577"/>
          <ac:spMkLst>
            <pc:docMk/>
            <pc:sldMk cId="2234106427" sldId="274"/>
            <ac:spMk id="2" creationId="{CB8480FD-AB54-4039-A399-3DDF9ADBBCDC}"/>
          </ac:spMkLst>
        </pc:spChg>
        <pc:spChg chg="del">
          <ac:chgData name="Mark Kleine" userId="3f7291efc5e8002e" providerId="LiveId" clId="{4F4C09B7-CFAB-4B96-AEC1-B76DE436A7D7}" dt="2019-03-29T04:34:00.306" v="877"/>
          <ac:spMkLst>
            <pc:docMk/>
            <pc:sldMk cId="2234106427" sldId="274"/>
            <ac:spMk id="3" creationId="{AF7AB047-6838-47D7-BB69-3362AE16F0FD}"/>
          </ac:spMkLst>
        </pc:spChg>
        <pc:spChg chg="add del">
          <ac:chgData name="Mark Kleine" userId="3f7291efc5e8002e" providerId="LiveId" clId="{4F4C09B7-CFAB-4B96-AEC1-B76DE436A7D7}" dt="2019-03-29T04:34:16.218" v="879" actId="26606"/>
          <ac:spMkLst>
            <pc:docMk/>
            <pc:sldMk cId="2234106427" sldId="274"/>
            <ac:spMk id="9" creationId="{77FFE219-5019-463F-856B-1BF38B59544B}"/>
          </ac:spMkLst>
        </pc:spChg>
        <pc:spChg chg="add del">
          <ac:chgData name="Mark Kleine" userId="3f7291efc5e8002e" providerId="LiveId" clId="{4F4C09B7-CFAB-4B96-AEC1-B76DE436A7D7}" dt="2019-03-29T04:34:16.218" v="879" actId="26606"/>
          <ac:spMkLst>
            <pc:docMk/>
            <pc:sldMk cId="2234106427" sldId="274"/>
            <ac:spMk id="12" creationId="{B2EC7880-C5D9-40A8-A6B0-3198AD07AD1B}"/>
          </ac:spMkLst>
        </pc:spChg>
        <pc:spChg chg="add del">
          <ac:chgData name="Mark Kleine" userId="3f7291efc5e8002e" providerId="LiveId" clId="{4F4C09B7-CFAB-4B96-AEC1-B76DE436A7D7}" dt="2019-03-29T04:34:16.218" v="879" actId="26606"/>
          <ac:spMkLst>
            <pc:docMk/>
            <pc:sldMk cId="2234106427" sldId="274"/>
            <ac:spMk id="14" creationId="{94543A62-A2AB-454A-878E-D3D9190D5FC7}"/>
          </ac:spMkLst>
        </pc:spChg>
        <pc:spChg chg="add del">
          <ac:chgData name="Mark Kleine" userId="3f7291efc5e8002e" providerId="LiveId" clId="{4F4C09B7-CFAB-4B96-AEC1-B76DE436A7D7}" dt="2019-03-29T04:34:16.218" v="879" actId="26606"/>
          <ac:spMkLst>
            <pc:docMk/>
            <pc:sldMk cId="2234106427" sldId="274"/>
            <ac:spMk id="16" creationId="{50553464-41F1-4160-9D02-7C5EC7013BDA}"/>
          </ac:spMkLst>
        </pc:spChg>
        <pc:spChg chg="add del">
          <ac:chgData name="Mark Kleine" userId="3f7291efc5e8002e" providerId="LiveId" clId="{4F4C09B7-CFAB-4B96-AEC1-B76DE436A7D7}" dt="2019-03-29T04:34:26.675" v="881" actId="26606"/>
          <ac:spMkLst>
            <pc:docMk/>
            <pc:sldMk cId="2234106427" sldId="274"/>
            <ac:spMk id="18" creationId="{1EDD21E1-BAF0-4314-AB31-82ECB8AC9EA9}"/>
          </ac:spMkLst>
        </pc:spChg>
        <pc:spChg chg="add del">
          <ac:chgData name="Mark Kleine" userId="3f7291efc5e8002e" providerId="LiveId" clId="{4F4C09B7-CFAB-4B96-AEC1-B76DE436A7D7}" dt="2019-03-29T04:34:26.675" v="881" actId="26606"/>
          <ac:spMkLst>
            <pc:docMk/>
            <pc:sldMk cId="2234106427" sldId="274"/>
            <ac:spMk id="19" creationId="{FDC8619C-F25D-468E-95FA-2A2151D7DDD2}"/>
          </ac:spMkLst>
        </pc:spChg>
        <pc:spChg chg="add del">
          <ac:chgData name="Mark Kleine" userId="3f7291efc5e8002e" providerId="LiveId" clId="{4F4C09B7-CFAB-4B96-AEC1-B76DE436A7D7}" dt="2019-03-29T04:34:26.675" v="881" actId="26606"/>
          <ac:spMkLst>
            <pc:docMk/>
            <pc:sldMk cId="2234106427" sldId="274"/>
            <ac:spMk id="20" creationId="{FAA151E2-A68F-44D9-8CAC-691DB93CD19F}"/>
          </ac:spMkLst>
        </pc:spChg>
        <pc:spChg chg="add del">
          <ac:chgData name="Mark Kleine" userId="3f7291efc5e8002e" providerId="LiveId" clId="{4F4C09B7-CFAB-4B96-AEC1-B76DE436A7D7}" dt="2019-03-29T04:34:26.675" v="881" actId="26606"/>
          <ac:spMkLst>
            <pc:docMk/>
            <pc:sldMk cId="2234106427" sldId="274"/>
            <ac:spMk id="22" creationId="{7D9439D6-DEAD-4CEB-A61B-BE3D64D1B598}"/>
          </ac:spMkLst>
        </pc:spChg>
        <pc:spChg chg="add">
          <ac:chgData name="Mark Kleine" userId="3f7291efc5e8002e" providerId="LiveId" clId="{4F4C09B7-CFAB-4B96-AEC1-B76DE436A7D7}" dt="2019-03-29T04:34:26.719" v="882" actId="26606"/>
          <ac:spMkLst>
            <pc:docMk/>
            <pc:sldMk cId="2234106427" sldId="274"/>
            <ac:spMk id="24" creationId="{3F4C104D-5F30-4811-9376-566B26E4719A}"/>
          </ac:spMkLst>
        </pc:spChg>
        <pc:spChg chg="add">
          <ac:chgData name="Mark Kleine" userId="3f7291efc5e8002e" providerId="LiveId" clId="{4F4C09B7-CFAB-4B96-AEC1-B76DE436A7D7}" dt="2019-03-29T04:34:26.719" v="882" actId="26606"/>
          <ac:spMkLst>
            <pc:docMk/>
            <pc:sldMk cId="2234106427" sldId="274"/>
            <ac:spMk id="25" creationId="{0815E34B-5D02-4E01-A936-E8E1C0AB6F12}"/>
          </ac:spMkLst>
        </pc:spChg>
        <pc:spChg chg="add mod">
          <ac:chgData name="Mark Kleine" userId="3f7291efc5e8002e" providerId="LiveId" clId="{4F4C09B7-CFAB-4B96-AEC1-B76DE436A7D7}" dt="2019-03-29T04:36:39.021" v="1137" actId="20577"/>
          <ac:spMkLst>
            <pc:docMk/>
            <pc:sldMk cId="2234106427" sldId="274"/>
            <ac:spMk id="26" creationId="{0EF95740-2F15-469D-B68C-59C0CFF9A2B0}"/>
          </ac:spMkLst>
        </pc:spChg>
        <pc:spChg chg="add">
          <ac:chgData name="Mark Kleine" userId="3f7291efc5e8002e" providerId="LiveId" clId="{4F4C09B7-CFAB-4B96-AEC1-B76DE436A7D7}" dt="2019-03-29T04:34:26.719" v="882" actId="26606"/>
          <ac:spMkLst>
            <pc:docMk/>
            <pc:sldMk cId="2234106427" sldId="274"/>
            <ac:spMk id="28" creationId="{7DE3414B-B032-4710-A468-D3285E38C5FF}"/>
          </ac:spMkLst>
        </pc:spChg>
        <pc:picChg chg="add del mod">
          <ac:chgData name="Mark Kleine" userId="3f7291efc5e8002e" providerId="LiveId" clId="{4F4C09B7-CFAB-4B96-AEC1-B76DE436A7D7}" dt="2019-03-29T04:34:26.719" v="882" actId="26606"/>
          <ac:picMkLst>
            <pc:docMk/>
            <pc:sldMk cId="2234106427" sldId="274"/>
            <ac:picMk id="4" creationId="{7C2BA79B-8F2D-484B-A150-5C282FE601EF}"/>
          </ac:picMkLst>
        </pc:picChg>
        <pc:picChg chg="add del">
          <ac:chgData name="Mark Kleine" userId="3f7291efc5e8002e" providerId="LiveId" clId="{4F4C09B7-CFAB-4B96-AEC1-B76DE436A7D7}" dt="2019-03-29T04:34:16.218" v="879" actId="26606"/>
          <ac:picMkLst>
            <pc:docMk/>
            <pc:sldMk cId="2234106427" sldId="274"/>
            <ac:picMk id="7" creationId="{7C2BA79B-8F2D-484B-A150-5C282FE601EF}"/>
          </ac:picMkLst>
        </pc:picChg>
        <pc:picChg chg="add del">
          <ac:chgData name="Mark Kleine" userId="3f7291efc5e8002e" providerId="LiveId" clId="{4F4C09B7-CFAB-4B96-AEC1-B76DE436A7D7}" dt="2019-03-29T04:34:26.675" v="881" actId="26606"/>
          <ac:picMkLst>
            <pc:docMk/>
            <pc:sldMk cId="2234106427" sldId="274"/>
            <ac:picMk id="21" creationId="{7C2BA79B-8F2D-484B-A150-5C282FE601EF}"/>
          </ac:picMkLst>
        </pc:picChg>
        <pc:picChg chg="add">
          <ac:chgData name="Mark Kleine" userId="3f7291efc5e8002e" providerId="LiveId" clId="{4F4C09B7-CFAB-4B96-AEC1-B76DE436A7D7}" dt="2019-03-29T04:34:26.719" v="882" actId="26606"/>
          <ac:picMkLst>
            <pc:docMk/>
            <pc:sldMk cId="2234106427" sldId="274"/>
            <ac:picMk id="27" creationId="{7C2BA79B-8F2D-484B-A150-5C282FE601EF}"/>
          </ac:picMkLst>
        </pc:picChg>
      </pc:sldChg>
      <pc:sldChg chg="addSp delSp modSp add mod setBg">
        <pc:chgData name="Mark Kleine" userId="3f7291efc5e8002e" providerId="LiveId" clId="{4F4C09B7-CFAB-4B96-AEC1-B76DE436A7D7}" dt="2019-03-29T04:40:03.875" v="1383" actId="20577"/>
        <pc:sldMkLst>
          <pc:docMk/>
          <pc:sldMk cId="3333795582" sldId="275"/>
        </pc:sldMkLst>
        <pc:spChg chg="mod">
          <ac:chgData name="Mark Kleine" userId="3f7291efc5e8002e" providerId="LiveId" clId="{4F4C09B7-CFAB-4B96-AEC1-B76DE436A7D7}" dt="2019-03-29T04:38:40.470" v="1167" actId="20577"/>
          <ac:spMkLst>
            <pc:docMk/>
            <pc:sldMk cId="3333795582" sldId="275"/>
            <ac:spMk id="2" creationId="{EAA85463-3E52-4FA4-9177-B98932B1A422}"/>
          </ac:spMkLst>
        </pc:spChg>
        <pc:spChg chg="del">
          <ac:chgData name="Mark Kleine" userId="3f7291efc5e8002e" providerId="LiveId" clId="{4F4C09B7-CFAB-4B96-AEC1-B76DE436A7D7}" dt="2019-03-29T04:38:01.410" v="1139"/>
          <ac:spMkLst>
            <pc:docMk/>
            <pc:sldMk cId="3333795582" sldId="275"/>
            <ac:spMk id="3" creationId="{F28FCD7B-B3DC-4B45-A12C-CD730B088C40}"/>
          </ac:spMkLst>
        </pc:spChg>
        <pc:spChg chg="add mod">
          <ac:chgData name="Mark Kleine" userId="3f7291efc5e8002e" providerId="LiveId" clId="{4F4C09B7-CFAB-4B96-AEC1-B76DE436A7D7}" dt="2019-03-29T04:40:03.875" v="1383" actId="20577"/>
          <ac:spMkLst>
            <pc:docMk/>
            <pc:sldMk cId="3333795582" sldId="275"/>
            <ac:spMk id="9" creationId="{6FF555C4-7758-4320-A4A6-05661C8FD146}"/>
          </ac:spMkLst>
        </pc:spChg>
        <pc:spChg chg="add">
          <ac:chgData name="Mark Kleine" userId="3f7291efc5e8002e" providerId="LiveId" clId="{4F4C09B7-CFAB-4B96-AEC1-B76DE436A7D7}" dt="2019-03-29T04:38:06.791" v="1140" actId="26606"/>
          <ac:spMkLst>
            <pc:docMk/>
            <pc:sldMk cId="3333795582" sldId="275"/>
            <ac:spMk id="12" creationId="{B2EC7880-C5D9-40A8-A6B0-3198AD07AD1B}"/>
          </ac:spMkLst>
        </pc:spChg>
        <pc:spChg chg="add">
          <ac:chgData name="Mark Kleine" userId="3f7291efc5e8002e" providerId="LiveId" clId="{4F4C09B7-CFAB-4B96-AEC1-B76DE436A7D7}" dt="2019-03-29T04:38:06.791" v="1140" actId="26606"/>
          <ac:spMkLst>
            <pc:docMk/>
            <pc:sldMk cId="3333795582" sldId="275"/>
            <ac:spMk id="14" creationId="{94543A62-A2AB-454A-878E-D3D9190D5FC7}"/>
          </ac:spMkLst>
        </pc:spChg>
        <pc:spChg chg="add">
          <ac:chgData name="Mark Kleine" userId="3f7291efc5e8002e" providerId="LiveId" clId="{4F4C09B7-CFAB-4B96-AEC1-B76DE436A7D7}" dt="2019-03-29T04:38:06.791" v="1140" actId="26606"/>
          <ac:spMkLst>
            <pc:docMk/>
            <pc:sldMk cId="3333795582" sldId="275"/>
            <ac:spMk id="16" creationId="{50553464-41F1-4160-9D02-7C5EC7013BDA}"/>
          </ac:spMkLst>
        </pc:spChg>
        <pc:picChg chg="add del mod">
          <ac:chgData name="Mark Kleine" userId="3f7291efc5e8002e" providerId="LiveId" clId="{4F4C09B7-CFAB-4B96-AEC1-B76DE436A7D7}" dt="2019-03-29T04:38:06.791" v="1140" actId="26606"/>
          <ac:picMkLst>
            <pc:docMk/>
            <pc:sldMk cId="3333795582" sldId="275"/>
            <ac:picMk id="4" creationId="{F32608FA-D67B-4053-8417-D5506EFAC393}"/>
          </ac:picMkLst>
        </pc:picChg>
        <pc:picChg chg="add">
          <ac:chgData name="Mark Kleine" userId="3f7291efc5e8002e" providerId="LiveId" clId="{4F4C09B7-CFAB-4B96-AEC1-B76DE436A7D7}" dt="2019-03-29T04:38:06.791" v="1140" actId="26606"/>
          <ac:picMkLst>
            <pc:docMk/>
            <pc:sldMk cId="3333795582" sldId="275"/>
            <ac:picMk id="7" creationId="{F32608FA-D67B-4053-8417-D5506EFAC393}"/>
          </ac:picMkLst>
        </pc:picChg>
      </pc:sldChg>
      <pc:sldChg chg="addSp delSp modSp add mod setBg setClrOvrMap">
        <pc:chgData name="Mark Kleine" userId="3f7291efc5e8002e" providerId="LiveId" clId="{4F4C09B7-CFAB-4B96-AEC1-B76DE436A7D7}" dt="2019-03-29T04:44:12.265" v="1777" actId="20577"/>
        <pc:sldMkLst>
          <pc:docMk/>
          <pc:sldMk cId="2268430389" sldId="276"/>
        </pc:sldMkLst>
        <pc:spChg chg="mod">
          <ac:chgData name="Mark Kleine" userId="3f7291efc5e8002e" providerId="LiveId" clId="{4F4C09B7-CFAB-4B96-AEC1-B76DE436A7D7}" dt="2019-03-29T04:44:12.265" v="1777" actId="20577"/>
          <ac:spMkLst>
            <pc:docMk/>
            <pc:sldMk cId="2268430389" sldId="276"/>
            <ac:spMk id="2" creationId="{B29A0CD4-598B-41FD-A497-A0C769E210E5}"/>
          </ac:spMkLst>
        </pc:spChg>
        <pc:spChg chg="del">
          <ac:chgData name="Mark Kleine" userId="3f7291efc5e8002e" providerId="LiveId" clId="{4F4C09B7-CFAB-4B96-AEC1-B76DE436A7D7}" dt="2019-03-29T04:41:06.421" v="1385"/>
          <ac:spMkLst>
            <pc:docMk/>
            <pc:sldMk cId="2268430389" sldId="276"/>
            <ac:spMk id="3" creationId="{FD03446B-2C1A-4EA9-A3F3-BB5FE5C2E9B6}"/>
          </ac:spMkLst>
        </pc:spChg>
        <pc:spChg chg="add">
          <ac:chgData name="Mark Kleine" userId="3f7291efc5e8002e" providerId="LiveId" clId="{4F4C09B7-CFAB-4B96-AEC1-B76DE436A7D7}" dt="2019-03-29T04:41:33.479" v="1392" actId="26606"/>
          <ac:spMkLst>
            <pc:docMk/>
            <pc:sldMk cId="2268430389" sldId="276"/>
            <ac:spMk id="6" creationId="{3F4C104D-5F30-4811-9376-566B26E4719A}"/>
          </ac:spMkLst>
        </pc:spChg>
        <pc:spChg chg="add mod">
          <ac:chgData name="Mark Kleine" userId="3f7291efc5e8002e" providerId="LiveId" clId="{4F4C09B7-CFAB-4B96-AEC1-B76DE436A7D7}" dt="2019-03-29T04:44:03.835" v="1775" actId="20577"/>
          <ac:spMkLst>
            <pc:docMk/>
            <pc:sldMk cId="2268430389" sldId="276"/>
            <ac:spMk id="8" creationId="{92333976-DE4B-43FF-BD43-623E4F783CDA}"/>
          </ac:spMkLst>
        </pc:spChg>
        <pc:spChg chg="add del">
          <ac:chgData name="Mark Kleine" userId="3f7291efc5e8002e" providerId="LiveId" clId="{4F4C09B7-CFAB-4B96-AEC1-B76DE436A7D7}" dt="2019-03-29T04:41:28.111" v="1391" actId="26606"/>
          <ac:spMkLst>
            <pc:docMk/>
            <pc:sldMk cId="2268430389" sldId="276"/>
            <ac:spMk id="9" creationId="{543DB8C8-2C3E-4F32-B6DA-8BF8EC78DB42}"/>
          </ac:spMkLst>
        </pc:spChg>
        <pc:spChg chg="add del">
          <ac:chgData name="Mark Kleine" userId="3f7291efc5e8002e" providerId="LiveId" clId="{4F4C09B7-CFAB-4B96-AEC1-B76DE436A7D7}" dt="2019-03-29T04:41:28.111" v="1391" actId="26606"/>
          <ac:spMkLst>
            <pc:docMk/>
            <pc:sldMk cId="2268430389" sldId="276"/>
            <ac:spMk id="12" creationId="{B2EC7880-C5D9-40A8-A6B0-3198AD07AD1B}"/>
          </ac:spMkLst>
        </pc:spChg>
        <pc:spChg chg="add">
          <ac:chgData name="Mark Kleine" userId="3f7291efc5e8002e" providerId="LiveId" clId="{4F4C09B7-CFAB-4B96-AEC1-B76DE436A7D7}" dt="2019-03-29T04:41:33.479" v="1392" actId="26606"/>
          <ac:spMkLst>
            <pc:docMk/>
            <pc:sldMk cId="2268430389" sldId="276"/>
            <ac:spMk id="14" creationId="{0815E34B-5D02-4E01-A936-E8E1C0AB6F12}"/>
          </ac:spMkLst>
        </pc:spChg>
        <pc:spChg chg="add">
          <ac:chgData name="Mark Kleine" userId="3f7291efc5e8002e" providerId="LiveId" clId="{4F4C09B7-CFAB-4B96-AEC1-B76DE436A7D7}" dt="2019-03-29T04:41:33.479" v="1392" actId="26606"/>
          <ac:spMkLst>
            <pc:docMk/>
            <pc:sldMk cId="2268430389" sldId="276"/>
            <ac:spMk id="16" creationId="{7DE3414B-B032-4710-A468-D3285E38C5FF}"/>
          </ac:spMkLst>
        </pc:spChg>
        <pc:picChg chg="add del mod">
          <ac:chgData name="Mark Kleine" userId="3f7291efc5e8002e" providerId="LiveId" clId="{4F4C09B7-CFAB-4B96-AEC1-B76DE436A7D7}" dt="2019-03-29T04:41:33.479" v="1392" actId="26606"/>
          <ac:picMkLst>
            <pc:docMk/>
            <pc:sldMk cId="2268430389" sldId="276"/>
            <ac:picMk id="4" creationId="{994C4837-5780-4AF6-806B-238657007388}"/>
          </ac:picMkLst>
        </pc:picChg>
        <pc:picChg chg="add del mod">
          <ac:chgData name="Mark Kleine" userId="3f7291efc5e8002e" providerId="LiveId" clId="{4F4C09B7-CFAB-4B96-AEC1-B76DE436A7D7}" dt="2019-03-29T04:41:28.111" v="1391" actId="26606"/>
          <ac:picMkLst>
            <pc:docMk/>
            <pc:sldMk cId="2268430389" sldId="276"/>
            <ac:picMk id="7" creationId="{994C4837-5780-4AF6-806B-238657007388}"/>
          </ac:picMkLst>
        </pc:picChg>
        <pc:picChg chg="add">
          <ac:chgData name="Mark Kleine" userId="3f7291efc5e8002e" providerId="LiveId" clId="{4F4C09B7-CFAB-4B96-AEC1-B76DE436A7D7}" dt="2019-03-29T04:41:33.479" v="1392" actId="26606"/>
          <ac:picMkLst>
            <pc:docMk/>
            <pc:sldMk cId="2268430389" sldId="276"/>
            <ac:picMk id="10" creationId="{994C4837-5780-4AF6-806B-238657007388}"/>
          </ac:picMkLst>
        </pc:picChg>
      </pc:sldChg>
      <pc:sldChg chg="addSp delSp modSp add mod setBg setClrOvrMap">
        <pc:chgData name="Mark Kleine" userId="3f7291efc5e8002e" providerId="LiveId" clId="{4F4C09B7-CFAB-4B96-AEC1-B76DE436A7D7}" dt="2019-03-29T04:48:43.615" v="1990" actId="20577"/>
        <pc:sldMkLst>
          <pc:docMk/>
          <pc:sldMk cId="2757134833" sldId="277"/>
        </pc:sldMkLst>
        <pc:spChg chg="mod">
          <ac:chgData name="Mark Kleine" userId="3f7291efc5e8002e" providerId="LiveId" clId="{4F4C09B7-CFAB-4B96-AEC1-B76DE436A7D7}" dt="2019-03-29T04:46:28.462" v="1792" actId="20577"/>
          <ac:spMkLst>
            <pc:docMk/>
            <pc:sldMk cId="2757134833" sldId="277"/>
            <ac:spMk id="2" creationId="{484C285D-AA06-4AF0-BBC8-AB9E0F195BDE}"/>
          </ac:spMkLst>
        </pc:spChg>
        <pc:spChg chg="del">
          <ac:chgData name="Mark Kleine" userId="3f7291efc5e8002e" providerId="LiveId" clId="{4F4C09B7-CFAB-4B96-AEC1-B76DE436A7D7}" dt="2019-03-29T04:45:55.772" v="1779"/>
          <ac:spMkLst>
            <pc:docMk/>
            <pc:sldMk cId="2757134833" sldId="277"/>
            <ac:spMk id="3" creationId="{2F183E73-897F-448F-BE6A-578528D2B0DD}"/>
          </ac:spMkLst>
        </pc:spChg>
        <pc:spChg chg="add del">
          <ac:chgData name="Mark Kleine" userId="3f7291efc5e8002e" providerId="LiveId" clId="{4F4C09B7-CFAB-4B96-AEC1-B76DE436A7D7}" dt="2019-03-29T04:46:08.276" v="1781" actId="26606"/>
          <ac:spMkLst>
            <pc:docMk/>
            <pc:sldMk cId="2757134833" sldId="277"/>
            <ac:spMk id="9" creationId="{50F8E22A-C613-4047-A942-95B99CDCED4A}"/>
          </ac:spMkLst>
        </pc:spChg>
        <pc:spChg chg="add del">
          <ac:chgData name="Mark Kleine" userId="3f7291efc5e8002e" providerId="LiveId" clId="{4F4C09B7-CFAB-4B96-AEC1-B76DE436A7D7}" dt="2019-03-29T04:46:08.276" v="1781" actId="26606"/>
          <ac:spMkLst>
            <pc:docMk/>
            <pc:sldMk cId="2757134833" sldId="277"/>
            <ac:spMk id="12" creationId="{B2EC7880-C5D9-40A8-A6B0-3198AD07AD1B}"/>
          </ac:spMkLst>
        </pc:spChg>
        <pc:spChg chg="add">
          <ac:chgData name="Mark Kleine" userId="3f7291efc5e8002e" providerId="LiveId" clId="{4F4C09B7-CFAB-4B96-AEC1-B76DE436A7D7}" dt="2019-03-29T04:46:08.345" v="1782" actId="26606"/>
          <ac:spMkLst>
            <pc:docMk/>
            <pc:sldMk cId="2757134833" sldId="277"/>
            <ac:spMk id="14" creationId="{0815E34B-5D02-4E01-A936-E8E1C0AB6F12}"/>
          </ac:spMkLst>
        </pc:spChg>
        <pc:spChg chg="add">
          <ac:chgData name="Mark Kleine" userId="3f7291efc5e8002e" providerId="LiveId" clId="{4F4C09B7-CFAB-4B96-AEC1-B76DE436A7D7}" dt="2019-03-29T04:46:08.345" v="1782" actId="26606"/>
          <ac:spMkLst>
            <pc:docMk/>
            <pc:sldMk cId="2757134833" sldId="277"/>
            <ac:spMk id="15" creationId="{3F4C104D-5F30-4811-9376-566B26E4719A}"/>
          </ac:spMkLst>
        </pc:spChg>
        <pc:spChg chg="add">
          <ac:chgData name="Mark Kleine" userId="3f7291efc5e8002e" providerId="LiveId" clId="{4F4C09B7-CFAB-4B96-AEC1-B76DE436A7D7}" dt="2019-03-29T04:46:08.345" v="1782" actId="26606"/>
          <ac:spMkLst>
            <pc:docMk/>
            <pc:sldMk cId="2757134833" sldId="277"/>
            <ac:spMk id="16" creationId="{7DE3414B-B032-4710-A468-D3285E38C5FF}"/>
          </ac:spMkLst>
        </pc:spChg>
        <pc:spChg chg="add mod">
          <ac:chgData name="Mark Kleine" userId="3f7291efc5e8002e" providerId="LiveId" clId="{4F4C09B7-CFAB-4B96-AEC1-B76DE436A7D7}" dt="2019-03-29T04:48:43.615" v="1990" actId="20577"/>
          <ac:spMkLst>
            <pc:docMk/>
            <pc:sldMk cId="2757134833" sldId="277"/>
            <ac:spMk id="17" creationId="{88F722F9-C2FF-4E5D-A700-4ED7326B3CC9}"/>
          </ac:spMkLst>
        </pc:spChg>
        <pc:picChg chg="add del mod">
          <ac:chgData name="Mark Kleine" userId="3f7291efc5e8002e" providerId="LiveId" clId="{4F4C09B7-CFAB-4B96-AEC1-B76DE436A7D7}" dt="2019-03-29T04:46:08.345" v="1782" actId="26606"/>
          <ac:picMkLst>
            <pc:docMk/>
            <pc:sldMk cId="2757134833" sldId="277"/>
            <ac:picMk id="4" creationId="{F9876026-CC58-4098-A09B-8FBE3D010F85}"/>
          </ac:picMkLst>
        </pc:picChg>
        <pc:picChg chg="add del">
          <ac:chgData name="Mark Kleine" userId="3f7291efc5e8002e" providerId="LiveId" clId="{4F4C09B7-CFAB-4B96-AEC1-B76DE436A7D7}" dt="2019-03-29T04:46:08.276" v="1781" actId="26606"/>
          <ac:picMkLst>
            <pc:docMk/>
            <pc:sldMk cId="2757134833" sldId="277"/>
            <ac:picMk id="7" creationId="{F9876026-CC58-4098-A09B-8FBE3D010F85}"/>
          </ac:picMkLst>
        </pc:picChg>
        <pc:picChg chg="add">
          <ac:chgData name="Mark Kleine" userId="3f7291efc5e8002e" providerId="LiveId" clId="{4F4C09B7-CFAB-4B96-AEC1-B76DE436A7D7}" dt="2019-03-29T04:46:08.345" v="1782" actId="26606"/>
          <ac:picMkLst>
            <pc:docMk/>
            <pc:sldMk cId="2757134833" sldId="277"/>
            <ac:picMk id="18" creationId="{F9876026-CC58-4098-A09B-8FBE3D010F85}"/>
          </ac:picMkLst>
        </pc:picChg>
      </pc:sldChg>
      <pc:sldChg chg="addSp delSp modSp add mod setBg">
        <pc:chgData name="Mark Kleine" userId="3f7291efc5e8002e" providerId="LiveId" clId="{4F4C09B7-CFAB-4B96-AEC1-B76DE436A7D7}" dt="2019-03-29T04:53:16.567" v="2090" actId="27636"/>
        <pc:sldMkLst>
          <pc:docMk/>
          <pc:sldMk cId="3079908056" sldId="278"/>
        </pc:sldMkLst>
        <pc:spChg chg="mod">
          <ac:chgData name="Mark Kleine" userId="3f7291efc5e8002e" providerId="LiveId" clId="{4F4C09B7-CFAB-4B96-AEC1-B76DE436A7D7}" dt="2019-03-29T04:50:27.121" v="2045" actId="20577"/>
          <ac:spMkLst>
            <pc:docMk/>
            <pc:sldMk cId="3079908056" sldId="278"/>
            <ac:spMk id="2" creationId="{5636D0FA-E230-4F0D-90DF-A1E6D371AFC9}"/>
          </ac:spMkLst>
        </pc:spChg>
        <pc:spChg chg="del">
          <ac:chgData name="Mark Kleine" userId="3f7291efc5e8002e" providerId="LiveId" clId="{4F4C09B7-CFAB-4B96-AEC1-B76DE436A7D7}" dt="2019-03-29T04:50:00.933" v="1992"/>
          <ac:spMkLst>
            <pc:docMk/>
            <pc:sldMk cId="3079908056" sldId="278"/>
            <ac:spMk id="3" creationId="{BCAA121F-D994-4946-872E-7C7439E7F284}"/>
          </ac:spMkLst>
        </pc:spChg>
        <pc:spChg chg="add mod">
          <ac:chgData name="Mark Kleine" userId="3f7291efc5e8002e" providerId="LiveId" clId="{4F4C09B7-CFAB-4B96-AEC1-B76DE436A7D7}" dt="2019-03-29T04:53:16.567" v="2090" actId="27636"/>
          <ac:spMkLst>
            <pc:docMk/>
            <pc:sldMk cId="3079908056" sldId="278"/>
            <ac:spMk id="9" creationId="{D1604B0F-F64F-48A1-BC24-CD13A04BE560}"/>
          </ac:spMkLst>
        </pc:spChg>
        <pc:spChg chg="add">
          <ac:chgData name="Mark Kleine" userId="3f7291efc5e8002e" providerId="LiveId" clId="{4F4C09B7-CFAB-4B96-AEC1-B76DE436A7D7}" dt="2019-03-29T04:50:09.238" v="1993" actId="26606"/>
          <ac:spMkLst>
            <pc:docMk/>
            <pc:sldMk cId="3079908056" sldId="278"/>
            <ac:spMk id="12" creationId="{3F4C104D-5F30-4811-9376-566B26E4719A}"/>
          </ac:spMkLst>
        </pc:spChg>
        <pc:spChg chg="add">
          <ac:chgData name="Mark Kleine" userId="3f7291efc5e8002e" providerId="LiveId" clId="{4F4C09B7-CFAB-4B96-AEC1-B76DE436A7D7}" dt="2019-03-29T04:50:09.238" v="1993" actId="26606"/>
          <ac:spMkLst>
            <pc:docMk/>
            <pc:sldMk cId="3079908056" sldId="278"/>
            <ac:spMk id="14" creationId="{0815E34B-5D02-4E01-A936-E8E1C0AB6F12}"/>
          </ac:spMkLst>
        </pc:spChg>
        <pc:spChg chg="add">
          <ac:chgData name="Mark Kleine" userId="3f7291efc5e8002e" providerId="LiveId" clId="{4F4C09B7-CFAB-4B96-AEC1-B76DE436A7D7}" dt="2019-03-29T04:50:09.238" v="1993" actId="26606"/>
          <ac:spMkLst>
            <pc:docMk/>
            <pc:sldMk cId="3079908056" sldId="278"/>
            <ac:spMk id="16" creationId="{7DE3414B-B032-4710-A468-D3285E38C5FF}"/>
          </ac:spMkLst>
        </pc:spChg>
        <pc:picChg chg="add del mod">
          <ac:chgData name="Mark Kleine" userId="3f7291efc5e8002e" providerId="LiveId" clId="{4F4C09B7-CFAB-4B96-AEC1-B76DE436A7D7}" dt="2019-03-29T04:50:09.238" v="1993" actId="26606"/>
          <ac:picMkLst>
            <pc:docMk/>
            <pc:sldMk cId="3079908056" sldId="278"/>
            <ac:picMk id="4" creationId="{20C09489-24BB-493C-8B32-2C11D5ED2064}"/>
          </ac:picMkLst>
        </pc:picChg>
        <pc:picChg chg="add">
          <ac:chgData name="Mark Kleine" userId="3f7291efc5e8002e" providerId="LiveId" clId="{4F4C09B7-CFAB-4B96-AEC1-B76DE436A7D7}" dt="2019-03-29T04:50:09.238" v="1993" actId="26606"/>
          <ac:picMkLst>
            <pc:docMk/>
            <pc:sldMk cId="3079908056" sldId="278"/>
            <ac:picMk id="7" creationId="{20C09489-24BB-493C-8B32-2C11D5ED2064}"/>
          </ac:picMkLst>
        </pc:picChg>
      </pc:sldChg>
      <pc:sldChg chg="addSp delSp modSp add mod setBg setClrOvrMap">
        <pc:chgData name="Mark Kleine" userId="3f7291efc5e8002e" providerId="LiveId" clId="{4F4C09B7-CFAB-4B96-AEC1-B76DE436A7D7}" dt="2019-03-29T04:55:53.569" v="2181" actId="20577"/>
        <pc:sldMkLst>
          <pc:docMk/>
          <pc:sldMk cId="2973052115" sldId="279"/>
        </pc:sldMkLst>
        <pc:spChg chg="mod">
          <ac:chgData name="Mark Kleine" userId="3f7291efc5e8002e" providerId="LiveId" clId="{4F4C09B7-CFAB-4B96-AEC1-B76DE436A7D7}" dt="2019-03-29T04:55:02.393" v="2114" actId="20577"/>
          <ac:spMkLst>
            <pc:docMk/>
            <pc:sldMk cId="2973052115" sldId="279"/>
            <ac:spMk id="2" creationId="{C59C2269-EEFA-4AD3-9D9A-DA7DF90EE8E5}"/>
          </ac:spMkLst>
        </pc:spChg>
        <pc:spChg chg="del">
          <ac:chgData name="Mark Kleine" userId="3f7291efc5e8002e" providerId="LiveId" clId="{4F4C09B7-CFAB-4B96-AEC1-B76DE436A7D7}" dt="2019-03-29T04:54:33.722" v="2092"/>
          <ac:spMkLst>
            <pc:docMk/>
            <pc:sldMk cId="2973052115" sldId="279"/>
            <ac:spMk id="3" creationId="{3C8B470D-3C10-4905-A367-C5113F7E2E49}"/>
          </ac:spMkLst>
        </pc:spChg>
        <pc:spChg chg="add del">
          <ac:chgData name="Mark Kleine" userId="3f7291efc5e8002e" providerId="LiveId" clId="{4F4C09B7-CFAB-4B96-AEC1-B76DE436A7D7}" dt="2019-03-29T04:54:47.727" v="2094" actId="26606"/>
          <ac:spMkLst>
            <pc:docMk/>
            <pc:sldMk cId="2973052115" sldId="279"/>
            <ac:spMk id="9" creationId="{09B09833-00AA-4104-8666-00045F7E2BC5}"/>
          </ac:spMkLst>
        </pc:spChg>
        <pc:spChg chg="add del">
          <ac:chgData name="Mark Kleine" userId="3f7291efc5e8002e" providerId="LiveId" clId="{4F4C09B7-CFAB-4B96-AEC1-B76DE436A7D7}" dt="2019-03-29T04:54:47.727" v="2094" actId="26606"/>
          <ac:spMkLst>
            <pc:docMk/>
            <pc:sldMk cId="2973052115" sldId="279"/>
            <ac:spMk id="12" creationId="{B2EC7880-C5D9-40A8-A6B0-3198AD07AD1B}"/>
          </ac:spMkLst>
        </pc:spChg>
        <pc:spChg chg="add">
          <ac:chgData name="Mark Kleine" userId="3f7291efc5e8002e" providerId="LiveId" clId="{4F4C09B7-CFAB-4B96-AEC1-B76DE436A7D7}" dt="2019-03-29T04:54:47.779" v="2095" actId="26606"/>
          <ac:spMkLst>
            <pc:docMk/>
            <pc:sldMk cId="2973052115" sldId="279"/>
            <ac:spMk id="14" creationId="{0815E34B-5D02-4E01-A936-E8E1C0AB6F12}"/>
          </ac:spMkLst>
        </pc:spChg>
        <pc:spChg chg="add">
          <ac:chgData name="Mark Kleine" userId="3f7291efc5e8002e" providerId="LiveId" clId="{4F4C09B7-CFAB-4B96-AEC1-B76DE436A7D7}" dt="2019-03-29T04:54:47.779" v="2095" actId="26606"/>
          <ac:spMkLst>
            <pc:docMk/>
            <pc:sldMk cId="2973052115" sldId="279"/>
            <ac:spMk id="15" creationId="{3F4C104D-5F30-4811-9376-566B26E4719A}"/>
          </ac:spMkLst>
        </pc:spChg>
        <pc:spChg chg="add">
          <ac:chgData name="Mark Kleine" userId="3f7291efc5e8002e" providerId="LiveId" clId="{4F4C09B7-CFAB-4B96-AEC1-B76DE436A7D7}" dt="2019-03-29T04:54:47.779" v="2095" actId="26606"/>
          <ac:spMkLst>
            <pc:docMk/>
            <pc:sldMk cId="2973052115" sldId="279"/>
            <ac:spMk id="16" creationId="{7DE3414B-B032-4710-A468-D3285E38C5FF}"/>
          </ac:spMkLst>
        </pc:spChg>
        <pc:spChg chg="add mod">
          <ac:chgData name="Mark Kleine" userId="3f7291efc5e8002e" providerId="LiveId" clId="{4F4C09B7-CFAB-4B96-AEC1-B76DE436A7D7}" dt="2019-03-29T04:55:53.569" v="2181" actId="20577"/>
          <ac:spMkLst>
            <pc:docMk/>
            <pc:sldMk cId="2973052115" sldId="279"/>
            <ac:spMk id="17" creationId="{0AA80BC0-7CE2-4310-8CCF-4187F96A4572}"/>
          </ac:spMkLst>
        </pc:spChg>
        <pc:picChg chg="add del mod">
          <ac:chgData name="Mark Kleine" userId="3f7291efc5e8002e" providerId="LiveId" clId="{4F4C09B7-CFAB-4B96-AEC1-B76DE436A7D7}" dt="2019-03-29T04:54:47.779" v="2095" actId="26606"/>
          <ac:picMkLst>
            <pc:docMk/>
            <pc:sldMk cId="2973052115" sldId="279"/>
            <ac:picMk id="4" creationId="{059412C8-6138-4BDE-AB8B-639030B39198}"/>
          </ac:picMkLst>
        </pc:picChg>
        <pc:picChg chg="add del">
          <ac:chgData name="Mark Kleine" userId="3f7291efc5e8002e" providerId="LiveId" clId="{4F4C09B7-CFAB-4B96-AEC1-B76DE436A7D7}" dt="2019-03-29T04:54:47.727" v="2094" actId="26606"/>
          <ac:picMkLst>
            <pc:docMk/>
            <pc:sldMk cId="2973052115" sldId="279"/>
            <ac:picMk id="7" creationId="{059412C8-6138-4BDE-AB8B-639030B39198}"/>
          </ac:picMkLst>
        </pc:picChg>
        <pc:picChg chg="add mod">
          <ac:chgData name="Mark Kleine" userId="3f7291efc5e8002e" providerId="LiveId" clId="{4F4C09B7-CFAB-4B96-AEC1-B76DE436A7D7}" dt="2019-03-29T04:55:17.303" v="2116" actId="14100"/>
          <ac:picMkLst>
            <pc:docMk/>
            <pc:sldMk cId="2973052115" sldId="279"/>
            <ac:picMk id="18" creationId="{059412C8-6138-4BDE-AB8B-639030B39198}"/>
          </ac:picMkLst>
        </pc:picChg>
      </pc:sldChg>
      <pc:sldChg chg="addSp delSp modSp add mod setBg setClrOvrMap">
        <pc:chgData name="Mark Kleine" userId="3f7291efc5e8002e" providerId="LiveId" clId="{4F4C09B7-CFAB-4B96-AEC1-B76DE436A7D7}" dt="2019-03-29T04:58:36.938" v="2219" actId="15"/>
        <pc:sldMkLst>
          <pc:docMk/>
          <pc:sldMk cId="2490923521" sldId="280"/>
        </pc:sldMkLst>
        <pc:spChg chg="mod">
          <ac:chgData name="Mark Kleine" userId="3f7291efc5e8002e" providerId="LiveId" clId="{4F4C09B7-CFAB-4B96-AEC1-B76DE436A7D7}" dt="2019-03-29T04:57:58.947" v="2212" actId="20577"/>
          <ac:spMkLst>
            <pc:docMk/>
            <pc:sldMk cId="2490923521" sldId="280"/>
            <ac:spMk id="2" creationId="{F154490D-E2B6-47BA-88F4-A8ED14B76463}"/>
          </ac:spMkLst>
        </pc:spChg>
        <pc:spChg chg="del">
          <ac:chgData name="Mark Kleine" userId="3f7291efc5e8002e" providerId="LiveId" clId="{4F4C09B7-CFAB-4B96-AEC1-B76DE436A7D7}" dt="2019-03-29T04:57:39.686" v="2183"/>
          <ac:spMkLst>
            <pc:docMk/>
            <pc:sldMk cId="2490923521" sldId="280"/>
            <ac:spMk id="3" creationId="{86527FEF-90EE-43E3-85A5-6BAD2AF16DEE}"/>
          </ac:spMkLst>
        </pc:spChg>
        <pc:spChg chg="add del">
          <ac:chgData name="Mark Kleine" userId="3f7291efc5e8002e" providerId="LiveId" clId="{4F4C09B7-CFAB-4B96-AEC1-B76DE436A7D7}" dt="2019-03-29T04:57:45.281" v="2185" actId="26606"/>
          <ac:spMkLst>
            <pc:docMk/>
            <pc:sldMk cId="2490923521" sldId="280"/>
            <ac:spMk id="9" creationId="{1B6D0642-CA75-4727-870E-D4E555999579}"/>
          </ac:spMkLst>
        </pc:spChg>
        <pc:spChg chg="add del">
          <ac:chgData name="Mark Kleine" userId="3f7291efc5e8002e" providerId="LiveId" clId="{4F4C09B7-CFAB-4B96-AEC1-B76DE436A7D7}" dt="2019-03-29T04:57:45.281" v="2185" actId="26606"/>
          <ac:spMkLst>
            <pc:docMk/>
            <pc:sldMk cId="2490923521" sldId="280"/>
            <ac:spMk id="12" creationId="{3F4C104D-5F30-4811-9376-566B26E4719A}"/>
          </ac:spMkLst>
        </pc:spChg>
        <pc:spChg chg="add del">
          <ac:chgData name="Mark Kleine" userId="3f7291efc5e8002e" providerId="LiveId" clId="{4F4C09B7-CFAB-4B96-AEC1-B76DE436A7D7}" dt="2019-03-29T04:57:45.281" v="2185" actId="26606"/>
          <ac:spMkLst>
            <pc:docMk/>
            <pc:sldMk cId="2490923521" sldId="280"/>
            <ac:spMk id="14" creationId="{0815E34B-5D02-4E01-A936-E8E1C0AB6F12}"/>
          </ac:spMkLst>
        </pc:spChg>
        <pc:spChg chg="add del">
          <ac:chgData name="Mark Kleine" userId="3f7291efc5e8002e" providerId="LiveId" clId="{4F4C09B7-CFAB-4B96-AEC1-B76DE436A7D7}" dt="2019-03-29T04:57:45.281" v="2185" actId="26606"/>
          <ac:spMkLst>
            <pc:docMk/>
            <pc:sldMk cId="2490923521" sldId="280"/>
            <ac:spMk id="16" creationId="{7DE3414B-B032-4710-A468-D3285E38C5FF}"/>
          </ac:spMkLst>
        </pc:spChg>
        <pc:spChg chg="add">
          <ac:chgData name="Mark Kleine" userId="3f7291efc5e8002e" providerId="LiveId" clId="{4F4C09B7-CFAB-4B96-AEC1-B76DE436A7D7}" dt="2019-03-29T04:57:45.316" v="2186" actId="26606"/>
          <ac:spMkLst>
            <pc:docMk/>
            <pc:sldMk cId="2490923521" sldId="280"/>
            <ac:spMk id="18" creationId="{B2EC7880-C5D9-40A8-A6B0-3198AD07AD1B}"/>
          </ac:spMkLst>
        </pc:spChg>
        <pc:spChg chg="add mod">
          <ac:chgData name="Mark Kleine" userId="3f7291efc5e8002e" providerId="LiveId" clId="{4F4C09B7-CFAB-4B96-AEC1-B76DE436A7D7}" dt="2019-03-29T04:58:36.938" v="2219" actId="15"/>
          <ac:spMkLst>
            <pc:docMk/>
            <pc:sldMk cId="2490923521" sldId="280"/>
            <ac:spMk id="19" creationId="{01B85CFC-4E6D-411A-9E5A-820A1F6D5195}"/>
          </ac:spMkLst>
        </pc:spChg>
        <pc:picChg chg="add del mod">
          <ac:chgData name="Mark Kleine" userId="3f7291efc5e8002e" providerId="LiveId" clId="{4F4C09B7-CFAB-4B96-AEC1-B76DE436A7D7}" dt="2019-03-29T04:57:45.316" v="2186" actId="26606"/>
          <ac:picMkLst>
            <pc:docMk/>
            <pc:sldMk cId="2490923521" sldId="280"/>
            <ac:picMk id="4" creationId="{B36EFDA6-787D-47CE-8C2B-84CD0AD5F39D}"/>
          </ac:picMkLst>
        </pc:picChg>
        <pc:picChg chg="add del">
          <ac:chgData name="Mark Kleine" userId="3f7291efc5e8002e" providerId="LiveId" clId="{4F4C09B7-CFAB-4B96-AEC1-B76DE436A7D7}" dt="2019-03-29T04:57:45.281" v="2185" actId="26606"/>
          <ac:picMkLst>
            <pc:docMk/>
            <pc:sldMk cId="2490923521" sldId="280"/>
            <ac:picMk id="7" creationId="{B36EFDA6-787D-47CE-8C2B-84CD0AD5F39D}"/>
          </ac:picMkLst>
        </pc:picChg>
        <pc:picChg chg="add">
          <ac:chgData name="Mark Kleine" userId="3f7291efc5e8002e" providerId="LiveId" clId="{4F4C09B7-CFAB-4B96-AEC1-B76DE436A7D7}" dt="2019-03-29T04:57:45.316" v="2186" actId="26606"/>
          <ac:picMkLst>
            <pc:docMk/>
            <pc:sldMk cId="2490923521" sldId="280"/>
            <ac:picMk id="20" creationId="{B36EFDA6-787D-47CE-8C2B-84CD0AD5F39D}"/>
          </ac:picMkLst>
        </pc:picChg>
      </pc:sldChg>
      <pc:sldChg chg="addSp delSp modSp add">
        <pc:chgData name="Mark Kleine" userId="3f7291efc5e8002e" providerId="LiveId" clId="{4F4C09B7-CFAB-4B96-AEC1-B76DE436A7D7}" dt="2019-03-29T05:07:43.998" v="2511" actId="1076"/>
        <pc:sldMkLst>
          <pc:docMk/>
          <pc:sldMk cId="1399556992" sldId="281"/>
        </pc:sldMkLst>
        <pc:spChg chg="mod">
          <ac:chgData name="Mark Kleine" userId="3f7291efc5e8002e" providerId="LiveId" clId="{4F4C09B7-CFAB-4B96-AEC1-B76DE436A7D7}" dt="2019-03-29T05:07:38.126" v="2510"/>
          <ac:spMkLst>
            <pc:docMk/>
            <pc:sldMk cId="1399556992" sldId="281"/>
            <ac:spMk id="2" creationId="{184D9054-C08C-4843-AC1E-D56C8CADC6D6}"/>
          </ac:spMkLst>
        </pc:spChg>
        <pc:spChg chg="del">
          <ac:chgData name="Mark Kleine" userId="3f7291efc5e8002e" providerId="LiveId" clId="{4F4C09B7-CFAB-4B96-AEC1-B76DE436A7D7}" dt="2019-03-29T05:00:50.730" v="2221"/>
          <ac:spMkLst>
            <pc:docMk/>
            <pc:sldMk cId="1399556992" sldId="281"/>
            <ac:spMk id="3" creationId="{39832459-732F-45E4-90AF-30562B112D58}"/>
          </ac:spMkLst>
        </pc:spChg>
        <pc:picChg chg="add mod">
          <ac:chgData name="Mark Kleine" userId="3f7291efc5e8002e" providerId="LiveId" clId="{4F4C09B7-CFAB-4B96-AEC1-B76DE436A7D7}" dt="2019-03-29T05:07:43.998" v="2511" actId="1076"/>
          <ac:picMkLst>
            <pc:docMk/>
            <pc:sldMk cId="1399556992" sldId="281"/>
            <ac:picMk id="4" creationId="{CCF2AEDD-C001-406C-9B50-5F74D99D5711}"/>
          </ac:picMkLst>
        </pc:picChg>
      </pc:sldChg>
      <pc:sldChg chg="modSp add">
        <pc:chgData name="Mark Kleine" userId="3f7291efc5e8002e" providerId="LiveId" clId="{4F4C09B7-CFAB-4B96-AEC1-B76DE436A7D7}" dt="2019-03-29T05:03:38.695" v="2326" actId="20577"/>
        <pc:sldMkLst>
          <pc:docMk/>
          <pc:sldMk cId="3479660501" sldId="282"/>
        </pc:sldMkLst>
        <pc:spChg chg="mod">
          <ac:chgData name="Mark Kleine" userId="3f7291efc5e8002e" providerId="LiveId" clId="{4F4C09B7-CFAB-4B96-AEC1-B76DE436A7D7}" dt="2019-03-29T05:03:38.695" v="2326" actId="20577"/>
          <ac:spMkLst>
            <pc:docMk/>
            <pc:sldMk cId="3479660501" sldId="282"/>
            <ac:spMk id="2" creationId="{7277AED5-4FA2-4BB4-8272-BF640B55779C}"/>
          </ac:spMkLst>
        </pc:spChg>
        <pc:spChg chg="mod">
          <ac:chgData name="Mark Kleine" userId="3f7291efc5e8002e" providerId="LiveId" clId="{4F4C09B7-CFAB-4B96-AEC1-B76DE436A7D7}" dt="2019-03-29T05:02:55.362" v="2291" actId="15"/>
          <ac:spMkLst>
            <pc:docMk/>
            <pc:sldMk cId="3479660501" sldId="282"/>
            <ac:spMk id="3" creationId="{312183E9-E34F-4B58-A0EA-02F352982273}"/>
          </ac:spMkLst>
        </pc:spChg>
      </pc:sldChg>
      <pc:sldChg chg="addSp modSp add">
        <pc:chgData name="Mark Kleine" userId="3f7291efc5e8002e" providerId="LiveId" clId="{4F4C09B7-CFAB-4B96-AEC1-B76DE436A7D7}" dt="2019-03-29T05:06:52.352" v="2508" actId="1035"/>
        <pc:sldMkLst>
          <pc:docMk/>
          <pc:sldMk cId="3374974591" sldId="283"/>
        </pc:sldMkLst>
        <pc:spChg chg="mod">
          <ac:chgData name="Mark Kleine" userId="3f7291efc5e8002e" providerId="LiveId" clId="{4F4C09B7-CFAB-4B96-AEC1-B76DE436A7D7}" dt="2019-03-29T05:05:35.362" v="2352" actId="14100"/>
          <ac:spMkLst>
            <pc:docMk/>
            <pc:sldMk cId="3374974591" sldId="283"/>
            <ac:spMk id="2" creationId="{408E66D7-87C7-4CB2-B664-A805BE5B6F95}"/>
          </ac:spMkLst>
        </pc:spChg>
        <pc:spChg chg="mod">
          <ac:chgData name="Mark Kleine" userId="3f7291efc5e8002e" providerId="LiveId" clId="{4F4C09B7-CFAB-4B96-AEC1-B76DE436A7D7}" dt="2019-03-29T05:05:44.641" v="2354" actId="14100"/>
          <ac:spMkLst>
            <pc:docMk/>
            <pc:sldMk cId="3374974591" sldId="283"/>
            <ac:spMk id="3" creationId="{8FB99544-E65D-4D18-9119-DEA3F4955990}"/>
          </ac:spMkLst>
        </pc:spChg>
        <pc:spChg chg="add mod">
          <ac:chgData name="Mark Kleine" userId="3f7291efc5e8002e" providerId="LiveId" clId="{4F4C09B7-CFAB-4B96-AEC1-B76DE436A7D7}" dt="2019-03-29T05:06:52.352" v="2508" actId="1035"/>
          <ac:spMkLst>
            <pc:docMk/>
            <pc:sldMk cId="3374974591" sldId="283"/>
            <ac:spMk id="4" creationId="{3B7F3485-E307-4D04-A30C-B880DDEC5FD7}"/>
          </ac:spMkLst>
        </pc:spChg>
        <pc:spChg chg="add mod">
          <ac:chgData name="Mark Kleine" userId="3f7291efc5e8002e" providerId="LiveId" clId="{4F4C09B7-CFAB-4B96-AEC1-B76DE436A7D7}" dt="2019-03-29T05:06:42.315" v="2474" actId="20577"/>
          <ac:spMkLst>
            <pc:docMk/>
            <pc:sldMk cId="3374974591" sldId="283"/>
            <ac:spMk id="5" creationId="{F9C283A9-47D5-4614-85E5-FFCDE3CB2C93}"/>
          </ac:spMkLst>
        </pc:spChg>
      </pc:sldChg>
      <pc:sldChg chg="modSp add">
        <pc:chgData name="Mark Kleine" userId="3f7291efc5e8002e" providerId="LiveId" clId="{4F4C09B7-CFAB-4B96-AEC1-B76DE436A7D7}" dt="2019-03-29T05:44:54.518" v="3600" actId="20577"/>
        <pc:sldMkLst>
          <pc:docMk/>
          <pc:sldMk cId="362928020" sldId="284"/>
        </pc:sldMkLst>
        <pc:spChg chg="mod">
          <ac:chgData name="Mark Kleine" userId="3f7291efc5e8002e" providerId="LiveId" clId="{4F4C09B7-CFAB-4B96-AEC1-B76DE436A7D7}" dt="2019-03-29T05:11:30.434" v="2533" actId="20577"/>
          <ac:spMkLst>
            <pc:docMk/>
            <pc:sldMk cId="362928020" sldId="284"/>
            <ac:spMk id="2" creationId="{A7F702F2-3903-4C6D-9304-FA1438200270}"/>
          </ac:spMkLst>
        </pc:spChg>
        <pc:spChg chg="mod">
          <ac:chgData name="Mark Kleine" userId="3f7291efc5e8002e" providerId="LiveId" clId="{4F4C09B7-CFAB-4B96-AEC1-B76DE436A7D7}" dt="2019-03-29T05:44:54.518" v="3600" actId="20577"/>
          <ac:spMkLst>
            <pc:docMk/>
            <pc:sldMk cId="362928020" sldId="284"/>
            <ac:spMk id="3" creationId="{22B227FC-645E-4A0B-AC40-A08D84908D0B}"/>
          </ac:spMkLst>
        </pc:spChg>
      </pc:sldChg>
      <pc:sldChg chg="modSp add">
        <pc:chgData name="Mark Kleine" userId="3f7291efc5e8002e" providerId="LiveId" clId="{4F4C09B7-CFAB-4B96-AEC1-B76DE436A7D7}" dt="2019-03-29T05:17:28.796" v="2910" actId="20577"/>
        <pc:sldMkLst>
          <pc:docMk/>
          <pc:sldMk cId="2657666935" sldId="285"/>
        </pc:sldMkLst>
        <pc:spChg chg="mod">
          <ac:chgData name="Mark Kleine" userId="3f7291efc5e8002e" providerId="LiveId" clId="{4F4C09B7-CFAB-4B96-AEC1-B76DE436A7D7}" dt="2019-03-29T05:17:28.796" v="2910" actId="20577"/>
          <ac:spMkLst>
            <pc:docMk/>
            <pc:sldMk cId="2657666935" sldId="285"/>
            <ac:spMk id="2" creationId="{12360CAC-FA19-47BE-981F-64B02BB08BFF}"/>
          </ac:spMkLst>
        </pc:spChg>
        <pc:spChg chg="mod">
          <ac:chgData name="Mark Kleine" userId="3f7291efc5e8002e" providerId="LiveId" clId="{4F4C09B7-CFAB-4B96-AEC1-B76DE436A7D7}" dt="2019-03-29T05:14:20.715" v="2744" actId="15"/>
          <ac:spMkLst>
            <pc:docMk/>
            <pc:sldMk cId="2657666935" sldId="285"/>
            <ac:spMk id="3" creationId="{F1728683-FB81-4C8F-852D-2F622320522B}"/>
          </ac:spMkLst>
        </pc:spChg>
      </pc:sldChg>
      <pc:sldChg chg="modSp add">
        <pc:chgData name="Mark Kleine" userId="3f7291efc5e8002e" providerId="LiveId" clId="{4F4C09B7-CFAB-4B96-AEC1-B76DE436A7D7}" dt="2019-03-29T05:17:36.931" v="2923" actId="20577"/>
        <pc:sldMkLst>
          <pc:docMk/>
          <pc:sldMk cId="3558337280" sldId="286"/>
        </pc:sldMkLst>
        <pc:spChg chg="mod">
          <ac:chgData name="Mark Kleine" userId="3f7291efc5e8002e" providerId="LiveId" clId="{4F4C09B7-CFAB-4B96-AEC1-B76DE436A7D7}" dt="2019-03-29T05:17:36.931" v="2923" actId="20577"/>
          <ac:spMkLst>
            <pc:docMk/>
            <pc:sldMk cId="3558337280" sldId="286"/>
            <ac:spMk id="2" creationId="{D61FC431-5FE9-43A6-983E-E842F6AA30D1}"/>
          </ac:spMkLst>
        </pc:spChg>
        <pc:spChg chg="mod">
          <ac:chgData name="Mark Kleine" userId="3f7291efc5e8002e" providerId="LiveId" clId="{4F4C09B7-CFAB-4B96-AEC1-B76DE436A7D7}" dt="2019-03-29T05:15:29.022" v="2814" actId="15"/>
          <ac:spMkLst>
            <pc:docMk/>
            <pc:sldMk cId="3558337280" sldId="286"/>
            <ac:spMk id="3" creationId="{B407AE76-D512-4895-84B9-F6399B7E2A94}"/>
          </ac:spMkLst>
        </pc:spChg>
      </pc:sldChg>
      <pc:sldChg chg="modSp add">
        <pc:chgData name="Mark Kleine" userId="3f7291efc5e8002e" providerId="LiveId" clId="{4F4C09B7-CFAB-4B96-AEC1-B76DE436A7D7}" dt="2019-03-29T05:17:52.186" v="2936" actId="20577"/>
        <pc:sldMkLst>
          <pc:docMk/>
          <pc:sldMk cId="1377033738" sldId="287"/>
        </pc:sldMkLst>
        <pc:spChg chg="mod">
          <ac:chgData name="Mark Kleine" userId="3f7291efc5e8002e" providerId="LiveId" clId="{4F4C09B7-CFAB-4B96-AEC1-B76DE436A7D7}" dt="2019-03-29T05:17:52.186" v="2936" actId="20577"/>
          <ac:spMkLst>
            <pc:docMk/>
            <pc:sldMk cId="1377033738" sldId="287"/>
            <ac:spMk id="2" creationId="{1503A262-DC4B-4F7C-A0C4-F4BD31858A9F}"/>
          </ac:spMkLst>
        </pc:spChg>
        <pc:spChg chg="mod">
          <ac:chgData name="Mark Kleine" userId="3f7291efc5e8002e" providerId="LiveId" clId="{4F4C09B7-CFAB-4B96-AEC1-B76DE436A7D7}" dt="2019-03-29T05:16:49.487" v="2893" actId="15"/>
          <ac:spMkLst>
            <pc:docMk/>
            <pc:sldMk cId="1377033738" sldId="287"/>
            <ac:spMk id="3" creationId="{AFDB68FB-EA63-4762-B31E-1B88B894D284}"/>
          </ac:spMkLst>
        </pc:spChg>
      </pc:sldChg>
      <pc:sldChg chg="addSp delSp modSp add mod setBg setClrOvrMap">
        <pc:chgData name="Mark Kleine" userId="3f7291efc5e8002e" providerId="LiveId" clId="{4F4C09B7-CFAB-4B96-AEC1-B76DE436A7D7}" dt="2019-03-29T05:22:27.495" v="2967" actId="14100"/>
        <pc:sldMkLst>
          <pc:docMk/>
          <pc:sldMk cId="58556101" sldId="288"/>
        </pc:sldMkLst>
        <pc:spChg chg="mod">
          <ac:chgData name="Mark Kleine" userId="3f7291efc5e8002e" providerId="LiveId" clId="{4F4C09B7-CFAB-4B96-AEC1-B76DE436A7D7}" dt="2019-03-29T05:22:27.495" v="2967" actId="14100"/>
          <ac:spMkLst>
            <pc:docMk/>
            <pc:sldMk cId="58556101" sldId="288"/>
            <ac:spMk id="2" creationId="{9A7D83EE-A1C7-4B3A-8565-7E522BD24027}"/>
          </ac:spMkLst>
        </pc:spChg>
        <pc:spChg chg="del">
          <ac:chgData name="Mark Kleine" userId="3f7291efc5e8002e" providerId="LiveId" clId="{4F4C09B7-CFAB-4B96-AEC1-B76DE436A7D7}" dt="2019-03-29T05:21:17.056" v="2952"/>
          <ac:spMkLst>
            <pc:docMk/>
            <pc:sldMk cId="58556101" sldId="288"/>
            <ac:spMk id="3" creationId="{55E94CFC-ABEB-436E-AB3E-D3062238F925}"/>
          </ac:spMkLst>
        </pc:spChg>
        <pc:spChg chg="add del">
          <ac:chgData name="Mark Kleine" userId="3f7291efc5e8002e" providerId="LiveId" clId="{4F4C09B7-CFAB-4B96-AEC1-B76DE436A7D7}" dt="2019-03-29T05:21:24.506" v="2954" actId="26606"/>
          <ac:spMkLst>
            <pc:docMk/>
            <pc:sldMk cId="58556101" sldId="288"/>
            <ac:spMk id="9" creationId="{B58382C3-3ABE-4639-BC79-654092C05DE2}"/>
          </ac:spMkLst>
        </pc:spChg>
        <pc:spChg chg="add del">
          <ac:chgData name="Mark Kleine" userId="3f7291efc5e8002e" providerId="LiveId" clId="{4F4C09B7-CFAB-4B96-AEC1-B76DE436A7D7}" dt="2019-03-29T05:21:24.506" v="2954" actId="26606"/>
          <ac:spMkLst>
            <pc:docMk/>
            <pc:sldMk cId="58556101" sldId="288"/>
            <ac:spMk id="12" creationId="{3F4C104D-5F30-4811-9376-566B26E4719A}"/>
          </ac:spMkLst>
        </pc:spChg>
        <pc:spChg chg="add del">
          <ac:chgData name="Mark Kleine" userId="3f7291efc5e8002e" providerId="LiveId" clId="{4F4C09B7-CFAB-4B96-AEC1-B76DE436A7D7}" dt="2019-03-29T05:21:24.506" v="2954" actId="26606"/>
          <ac:spMkLst>
            <pc:docMk/>
            <pc:sldMk cId="58556101" sldId="288"/>
            <ac:spMk id="14" creationId="{0815E34B-5D02-4E01-A936-E8E1C0AB6F12}"/>
          </ac:spMkLst>
        </pc:spChg>
        <pc:spChg chg="add del">
          <ac:chgData name="Mark Kleine" userId="3f7291efc5e8002e" providerId="LiveId" clId="{4F4C09B7-CFAB-4B96-AEC1-B76DE436A7D7}" dt="2019-03-29T05:21:24.506" v="2954" actId="26606"/>
          <ac:spMkLst>
            <pc:docMk/>
            <pc:sldMk cId="58556101" sldId="288"/>
            <ac:spMk id="16" creationId="{7DE3414B-B032-4710-A468-D3285E38C5FF}"/>
          </ac:spMkLst>
        </pc:spChg>
        <pc:spChg chg="add del">
          <ac:chgData name="Mark Kleine" userId="3f7291efc5e8002e" providerId="LiveId" clId="{4F4C09B7-CFAB-4B96-AEC1-B76DE436A7D7}" dt="2019-03-29T05:21:26.516" v="2956" actId="26606"/>
          <ac:spMkLst>
            <pc:docMk/>
            <pc:sldMk cId="58556101" sldId="288"/>
            <ac:spMk id="18" creationId="{B2EC7880-C5D9-40A8-A6B0-3198AD07AD1B}"/>
          </ac:spMkLst>
        </pc:spChg>
        <pc:spChg chg="add del">
          <ac:chgData name="Mark Kleine" userId="3f7291efc5e8002e" providerId="LiveId" clId="{4F4C09B7-CFAB-4B96-AEC1-B76DE436A7D7}" dt="2019-03-29T05:21:26.516" v="2956" actId="26606"/>
          <ac:spMkLst>
            <pc:docMk/>
            <pc:sldMk cId="58556101" sldId="288"/>
            <ac:spMk id="19" creationId="{94543A62-A2AB-454A-878E-D3D9190D5FC7}"/>
          </ac:spMkLst>
        </pc:spChg>
        <pc:spChg chg="add del">
          <ac:chgData name="Mark Kleine" userId="3f7291efc5e8002e" providerId="LiveId" clId="{4F4C09B7-CFAB-4B96-AEC1-B76DE436A7D7}" dt="2019-03-29T05:21:26.516" v="2956" actId="26606"/>
          <ac:spMkLst>
            <pc:docMk/>
            <pc:sldMk cId="58556101" sldId="288"/>
            <ac:spMk id="20" creationId="{70B20573-A2E3-4290-8E1A-D5115F4FA8EB}"/>
          </ac:spMkLst>
        </pc:spChg>
        <pc:spChg chg="add del">
          <ac:chgData name="Mark Kleine" userId="3f7291efc5e8002e" providerId="LiveId" clId="{4F4C09B7-CFAB-4B96-AEC1-B76DE436A7D7}" dt="2019-03-29T05:21:26.516" v="2956" actId="26606"/>
          <ac:spMkLst>
            <pc:docMk/>
            <pc:sldMk cId="58556101" sldId="288"/>
            <ac:spMk id="22" creationId="{50553464-41F1-4160-9D02-7C5EC7013BDA}"/>
          </ac:spMkLst>
        </pc:spChg>
        <pc:spChg chg="add del">
          <ac:chgData name="Mark Kleine" userId="3f7291efc5e8002e" providerId="LiveId" clId="{4F4C09B7-CFAB-4B96-AEC1-B76DE436A7D7}" dt="2019-03-29T05:21:28.164" v="2958" actId="26606"/>
          <ac:spMkLst>
            <pc:docMk/>
            <pc:sldMk cId="58556101" sldId="288"/>
            <ac:spMk id="24" creationId="{3F4C104D-5F30-4811-9376-566B26E4719A}"/>
          </ac:spMkLst>
        </pc:spChg>
        <pc:spChg chg="add del">
          <ac:chgData name="Mark Kleine" userId="3f7291efc5e8002e" providerId="LiveId" clId="{4F4C09B7-CFAB-4B96-AEC1-B76DE436A7D7}" dt="2019-03-29T05:21:28.164" v="2958" actId="26606"/>
          <ac:spMkLst>
            <pc:docMk/>
            <pc:sldMk cId="58556101" sldId="288"/>
            <ac:spMk id="25" creationId="{0815E34B-5D02-4E01-A936-E8E1C0AB6F12}"/>
          </ac:spMkLst>
        </pc:spChg>
        <pc:spChg chg="add del">
          <ac:chgData name="Mark Kleine" userId="3f7291efc5e8002e" providerId="LiveId" clId="{4F4C09B7-CFAB-4B96-AEC1-B76DE436A7D7}" dt="2019-03-29T05:21:28.164" v="2958" actId="26606"/>
          <ac:spMkLst>
            <pc:docMk/>
            <pc:sldMk cId="58556101" sldId="288"/>
            <ac:spMk id="26" creationId="{B58382C3-3ABE-4639-BC79-654092C05DE2}"/>
          </ac:spMkLst>
        </pc:spChg>
        <pc:spChg chg="add del">
          <ac:chgData name="Mark Kleine" userId="3f7291efc5e8002e" providerId="LiveId" clId="{4F4C09B7-CFAB-4B96-AEC1-B76DE436A7D7}" dt="2019-03-29T05:21:28.164" v="2958" actId="26606"/>
          <ac:spMkLst>
            <pc:docMk/>
            <pc:sldMk cId="58556101" sldId="288"/>
            <ac:spMk id="28" creationId="{7DE3414B-B032-4710-A468-D3285E38C5FF}"/>
          </ac:spMkLst>
        </pc:spChg>
        <pc:spChg chg="add del">
          <ac:chgData name="Mark Kleine" userId="3f7291efc5e8002e" providerId="LiveId" clId="{4F4C09B7-CFAB-4B96-AEC1-B76DE436A7D7}" dt="2019-03-29T05:21:41.411" v="2960" actId="26606"/>
          <ac:spMkLst>
            <pc:docMk/>
            <pc:sldMk cId="58556101" sldId="288"/>
            <ac:spMk id="30" creationId="{B2EC7880-C5D9-40A8-A6B0-3198AD07AD1B}"/>
          </ac:spMkLst>
        </pc:spChg>
        <pc:spChg chg="add del">
          <ac:chgData name="Mark Kleine" userId="3f7291efc5e8002e" providerId="LiveId" clId="{4F4C09B7-CFAB-4B96-AEC1-B76DE436A7D7}" dt="2019-03-29T05:21:41.411" v="2960" actId="26606"/>
          <ac:spMkLst>
            <pc:docMk/>
            <pc:sldMk cId="58556101" sldId="288"/>
            <ac:spMk id="31" creationId="{49B25233-C43E-456A-A8D1-AD1CDE044ADD}"/>
          </ac:spMkLst>
        </pc:spChg>
        <pc:spChg chg="add">
          <ac:chgData name="Mark Kleine" userId="3f7291efc5e8002e" providerId="LiveId" clId="{4F4C09B7-CFAB-4B96-AEC1-B76DE436A7D7}" dt="2019-03-29T05:21:41.473" v="2961" actId="26606"/>
          <ac:spMkLst>
            <pc:docMk/>
            <pc:sldMk cId="58556101" sldId="288"/>
            <ac:spMk id="34" creationId="{3F4C104D-5F30-4811-9376-566B26E4719A}"/>
          </ac:spMkLst>
        </pc:spChg>
        <pc:spChg chg="add">
          <ac:chgData name="Mark Kleine" userId="3f7291efc5e8002e" providerId="LiveId" clId="{4F4C09B7-CFAB-4B96-AEC1-B76DE436A7D7}" dt="2019-03-29T05:21:41.473" v="2961" actId="26606"/>
          <ac:spMkLst>
            <pc:docMk/>
            <pc:sldMk cId="58556101" sldId="288"/>
            <ac:spMk id="35" creationId="{0815E34B-5D02-4E01-A936-E8E1C0AB6F12}"/>
          </ac:spMkLst>
        </pc:spChg>
        <pc:spChg chg="add">
          <ac:chgData name="Mark Kleine" userId="3f7291efc5e8002e" providerId="LiveId" clId="{4F4C09B7-CFAB-4B96-AEC1-B76DE436A7D7}" dt="2019-03-29T05:21:41.473" v="2961" actId="26606"/>
          <ac:spMkLst>
            <pc:docMk/>
            <pc:sldMk cId="58556101" sldId="288"/>
            <ac:spMk id="36" creationId="{B58382C3-3ABE-4639-BC79-654092C05DE2}"/>
          </ac:spMkLst>
        </pc:spChg>
        <pc:spChg chg="add">
          <ac:chgData name="Mark Kleine" userId="3f7291efc5e8002e" providerId="LiveId" clId="{4F4C09B7-CFAB-4B96-AEC1-B76DE436A7D7}" dt="2019-03-29T05:21:41.473" v="2961" actId="26606"/>
          <ac:spMkLst>
            <pc:docMk/>
            <pc:sldMk cId="58556101" sldId="288"/>
            <ac:spMk id="38" creationId="{7DE3414B-B032-4710-A468-D3285E38C5FF}"/>
          </ac:spMkLst>
        </pc:spChg>
        <pc:picChg chg="add del mod">
          <ac:chgData name="Mark Kleine" userId="3f7291efc5e8002e" providerId="LiveId" clId="{4F4C09B7-CFAB-4B96-AEC1-B76DE436A7D7}" dt="2019-03-29T05:21:41.473" v="2961" actId="26606"/>
          <ac:picMkLst>
            <pc:docMk/>
            <pc:sldMk cId="58556101" sldId="288"/>
            <ac:picMk id="4" creationId="{8ADA57AE-B219-4F8F-A856-BF4B23A1EA35}"/>
          </ac:picMkLst>
        </pc:picChg>
        <pc:picChg chg="add del">
          <ac:chgData name="Mark Kleine" userId="3f7291efc5e8002e" providerId="LiveId" clId="{4F4C09B7-CFAB-4B96-AEC1-B76DE436A7D7}" dt="2019-03-29T05:21:24.506" v="2954" actId="26606"/>
          <ac:picMkLst>
            <pc:docMk/>
            <pc:sldMk cId="58556101" sldId="288"/>
            <ac:picMk id="7" creationId="{8ADA57AE-B219-4F8F-A856-BF4B23A1EA35}"/>
          </ac:picMkLst>
        </pc:picChg>
        <pc:picChg chg="add del">
          <ac:chgData name="Mark Kleine" userId="3f7291efc5e8002e" providerId="LiveId" clId="{4F4C09B7-CFAB-4B96-AEC1-B76DE436A7D7}" dt="2019-03-29T05:21:26.516" v="2956" actId="26606"/>
          <ac:picMkLst>
            <pc:docMk/>
            <pc:sldMk cId="58556101" sldId="288"/>
            <ac:picMk id="21" creationId="{8ADA57AE-B219-4F8F-A856-BF4B23A1EA35}"/>
          </ac:picMkLst>
        </pc:picChg>
        <pc:picChg chg="add del">
          <ac:chgData name="Mark Kleine" userId="3f7291efc5e8002e" providerId="LiveId" clId="{4F4C09B7-CFAB-4B96-AEC1-B76DE436A7D7}" dt="2019-03-29T05:21:28.164" v="2958" actId="26606"/>
          <ac:picMkLst>
            <pc:docMk/>
            <pc:sldMk cId="58556101" sldId="288"/>
            <ac:picMk id="27" creationId="{8ADA57AE-B219-4F8F-A856-BF4B23A1EA35}"/>
          </ac:picMkLst>
        </pc:picChg>
        <pc:picChg chg="add del">
          <ac:chgData name="Mark Kleine" userId="3f7291efc5e8002e" providerId="LiveId" clId="{4F4C09B7-CFAB-4B96-AEC1-B76DE436A7D7}" dt="2019-03-29T05:21:41.411" v="2960" actId="26606"/>
          <ac:picMkLst>
            <pc:docMk/>
            <pc:sldMk cId="58556101" sldId="288"/>
            <ac:picMk id="32" creationId="{8ADA57AE-B219-4F8F-A856-BF4B23A1EA35}"/>
          </ac:picMkLst>
        </pc:picChg>
        <pc:picChg chg="add mod">
          <ac:chgData name="Mark Kleine" userId="3f7291efc5e8002e" providerId="LiveId" clId="{4F4C09B7-CFAB-4B96-AEC1-B76DE436A7D7}" dt="2019-03-29T05:22:06.454" v="2964" actId="1076"/>
          <ac:picMkLst>
            <pc:docMk/>
            <pc:sldMk cId="58556101" sldId="288"/>
            <ac:picMk id="37" creationId="{8ADA57AE-B219-4F8F-A856-BF4B23A1EA35}"/>
          </ac:picMkLst>
        </pc:picChg>
      </pc:sldChg>
      <pc:sldChg chg="addSp modSp add">
        <pc:chgData name="Mark Kleine" userId="3f7291efc5e8002e" providerId="LiveId" clId="{4F4C09B7-CFAB-4B96-AEC1-B76DE436A7D7}" dt="2019-03-29T05:32:53.988" v="3083" actId="1076"/>
        <pc:sldMkLst>
          <pc:docMk/>
          <pc:sldMk cId="3871102222" sldId="289"/>
        </pc:sldMkLst>
        <pc:spChg chg="mod">
          <ac:chgData name="Mark Kleine" userId="3f7291efc5e8002e" providerId="LiveId" clId="{4F4C09B7-CFAB-4B96-AEC1-B76DE436A7D7}" dt="2019-03-29T05:27:55.890" v="3056" actId="20577"/>
          <ac:spMkLst>
            <pc:docMk/>
            <pc:sldMk cId="3871102222" sldId="289"/>
            <ac:spMk id="2" creationId="{ABF1F3CB-4817-4A9B-980F-423BE0252017}"/>
          </ac:spMkLst>
        </pc:spChg>
        <pc:graphicFrameChg chg="mod">
          <ac:chgData name="Mark Kleine" userId="3f7291efc5e8002e" providerId="LiveId" clId="{4F4C09B7-CFAB-4B96-AEC1-B76DE436A7D7}" dt="2019-03-29T05:30:31.288" v="3078" actId="14100"/>
          <ac:graphicFrameMkLst>
            <pc:docMk/>
            <pc:sldMk cId="3871102222" sldId="289"/>
            <ac:graphicFrameMk id="5" creationId="{010F5D05-5405-47ED-8B19-A0054B91B47B}"/>
          </ac:graphicFrameMkLst>
        </pc:graphicFrameChg>
        <pc:picChg chg="add mod">
          <ac:chgData name="Mark Kleine" userId="3f7291efc5e8002e" providerId="LiveId" clId="{4F4C09B7-CFAB-4B96-AEC1-B76DE436A7D7}" dt="2019-03-29T05:32:53.988" v="3083" actId="1076"/>
          <ac:picMkLst>
            <pc:docMk/>
            <pc:sldMk cId="3871102222" sldId="289"/>
            <ac:picMk id="3" creationId="{C4FD6A5F-54D8-47CE-8F21-5A651E6985D6}"/>
          </ac:picMkLst>
        </pc:picChg>
      </pc:sldChg>
      <pc:sldChg chg="addSp modSp add mod setBg">
        <pc:chgData name="Mark Kleine" userId="3f7291efc5e8002e" providerId="LiveId" clId="{4F4C09B7-CFAB-4B96-AEC1-B76DE436A7D7}" dt="2019-03-29T05:36:41.144" v="3280" actId="20577"/>
        <pc:sldMkLst>
          <pc:docMk/>
          <pc:sldMk cId="880048430" sldId="290"/>
        </pc:sldMkLst>
        <pc:spChg chg="mod">
          <ac:chgData name="Mark Kleine" userId="3f7291efc5e8002e" providerId="LiveId" clId="{4F4C09B7-CFAB-4B96-AEC1-B76DE436A7D7}" dt="2019-03-29T05:35:29.937" v="3234" actId="20577"/>
          <ac:spMkLst>
            <pc:docMk/>
            <pc:sldMk cId="880048430" sldId="290"/>
            <ac:spMk id="2" creationId="{CDDF542F-32A2-4D06-ABEA-9DC288C56EE3}"/>
          </ac:spMkLst>
        </pc:spChg>
        <pc:spChg chg="mod">
          <ac:chgData name="Mark Kleine" userId="3f7291efc5e8002e" providerId="LiveId" clId="{4F4C09B7-CFAB-4B96-AEC1-B76DE436A7D7}" dt="2019-03-29T05:36:41.144" v="3280" actId="20577"/>
          <ac:spMkLst>
            <pc:docMk/>
            <pc:sldMk cId="880048430" sldId="290"/>
            <ac:spMk id="3" creationId="{883C91AA-B376-4EE3-A18B-272796D4120E}"/>
          </ac:spMkLst>
        </pc:spChg>
        <pc:spChg chg="add">
          <ac:chgData name="Mark Kleine" userId="3f7291efc5e8002e" providerId="LiveId" clId="{4F4C09B7-CFAB-4B96-AEC1-B76DE436A7D7}" dt="2019-03-29T05:34:31.628" v="3166" actId="26606"/>
          <ac:spMkLst>
            <pc:docMk/>
            <pc:sldMk cId="880048430" sldId="290"/>
            <ac:spMk id="71" creationId="{B2EC7880-C5D9-40A8-A6B0-3198AD07AD1B}"/>
          </ac:spMkLst>
        </pc:spChg>
        <pc:spChg chg="add">
          <ac:chgData name="Mark Kleine" userId="3f7291efc5e8002e" providerId="LiveId" clId="{4F4C09B7-CFAB-4B96-AEC1-B76DE436A7D7}" dt="2019-03-29T05:34:31.628" v="3166" actId="26606"/>
          <ac:spMkLst>
            <pc:docMk/>
            <pc:sldMk cId="880048430" sldId="290"/>
            <ac:spMk id="73" creationId="{94543A62-A2AB-454A-878E-D3D9190D5FC7}"/>
          </ac:spMkLst>
        </pc:spChg>
        <pc:spChg chg="add">
          <ac:chgData name="Mark Kleine" userId="3f7291efc5e8002e" providerId="LiveId" clId="{4F4C09B7-CFAB-4B96-AEC1-B76DE436A7D7}" dt="2019-03-29T05:34:31.628" v="3166" actId="26606"/>
          <ac:spMkLst>
            <pc:docMk/>
            <pc:sldMk cId="880048430" sldId="290"/>
            <ac:spMk id="75" creationId="{50553464-41F1-4160-9D02-7C5EC7013BDA}"/>
          </ac:spMkLst>
        </pc:spChg>
        <pc:picChg chg="add mod">
          <ac:chgData name="Mark Kleine" userId="3f7291efc5e8002e" providerId="LiveId" clId="{4F4C09B7-CFAB-4B96-AEC1-B76DE436A7D7}" dt="2019-03-29T05:34:31.628" v="3166" actId="26606"/>
          <ac:picMkLst>
            <pc:docMk/>
            <pc:sldMk cId="880048430" sldId="290"/>
            <ac:picMk id="2050" creationId="{51244F46-4B0E-4D10-AEFD-80801D07514E}"/>
          </ac:picMkLst>
        </pc:picChg>
      </pc:sldChg>
      <pc:sldChg chg="addSp modSp add mod setBg">
        <pc:chgData name="Mark Kleine" userId="3f7291efc5e8002e" providerId="LiveId" clId="{4F4C09B7-CFAB-4B96-AEC1-B76DE436A7D7}" dt="2019-03-29T05:38:55.538" v="3331" actId="20577"/>
        <pc:sldMkLst>
          <pc:docMk/>
          <pc:sldMk cId="1782836911" sldId="291"/>
        </pc:sldMkLst>
        <pc:spChg chg="mod">
          <ac:chgData name="Mark Kleine" userId="3f7291efc5e8002e" providerId="LiveId" clId="{4F4C09B7-CFAB-4B96-AEC1-B76DE436A7D7}" dt="2019-03-29T05:38:55.538" v="3331" actId="20577"/>
          <ac:spMkLst>
            <pc:docMk/>
            <pc:sldMk cId="1782836911" sldId="291"/>
            <ac:spMk id="2" creationId="{C247D6F5-1F97-41C1-A758-EBDDC0C38E5C}"/>
          </ac:spMkLst>
        </pc:spChg>
        <pc:spChg chg="mod ord">
          <ac:chgData name="Mark Kleine" userId="3f7291efc5e8002e" providerId="LiveId" clId="{4F4C09B7-CFAB-4B96-AEC1-B76DE436A7D7}" dt="2019-03-29T05:38:29.416" v="3284" actId="26606"/>
          <ac:spMkLst>
            <pc:docMk/>
            <pc:sldMk cId="1782836911" sldId="291"/>
            <ac:spMk id="3" creationId="{931CF49C-7A6E-4B3D-B068-68DDF8295E2A}"/>
          </ac:spMkLst>
        </pc:spChg>
        <pc:spChg chg="add">
          <ac:chgData name="Mark Kleine" userId="3f7291efc5e8002e" providerId="LiveId" clId="{4F4C09B7-CFAB-4B96-AEC1-B76DE436A7D7}" dt="2019-03-29T05:38:29.416" v="3284" actId="26606"/>
          <ac:spMkLst>
            <pc:docMk/>
            <pc:sldMk cId="1782836911" sldId="291"/>
            <ac:spMk id="71" creationId="{1A44C337-3893-4B29-A265-B1329150B6AA}"/>
          </ac:spMkLst>
        </pc:spChg>
        <pc:spChg chg="add">
          <ac:chgData name="Mark Kleine" userId="3f7291efc5e8002e" providerId="LiveId" clId="{4F4C09B7-CFAB-4B96-AEC1-B76DE436A7D7}" dt="2019-03-29T05:38:29.416" v="3284" actId="26606"/>
          <ac:spMkLst>
            <pc:docMk/>
            <pc:sldMk cId="1782836911" sldId="291"/>
            <ac:spMk id="101" creationId="{AA5CD610-ED7C-4CED-A9A1-174432C88AF8}"/>
          </ac:spMkLst>
        </pc:spChg>
        <pc:spChg chg="add">
          <ac:chgData name="Mark Kleine" userId="3f7291efc5e8002e" providerId="LiveId" clId="{4F4C09B7-CFAB-4B96-AEC1-B76DE436A7D7}" dt="2019-03-29T05:38:29.416" v="3284" actId="26606"/>
          <ac:spMkLst>
            <pc:docMk/>
            <pc:sldMk cId="1782836911" sldId="291"/>
            <ac:spMk id="103" creationId="{0C4379BF-8C7A-480A-BC36-DA55D92A9356}"/>
          </ac:spMkLst>
        </pc:spChg>
        <pc:grpChg chg="add">
          <ac:chgData name="Mark Kleine" userId="3f7291efc5e8002e" providerId="LiveId" clId="{4F4C09B7-CFAB-4B96-AEC1-B76DE436A7D7}" dt="2019-03-29T05:38:29.416" v="3284" actId="26606"/>
          <ac:grpSpMkLst>
            <pc:docMk/>
            <pc:sldMk cId="1782836911" sldId="291"/>
            <ac:grpSpMk id="73" creationId="{81E0B358-1267-4844-8B3D-B7A279B4175A}"/>
          </ac:grpSpMkLst>
        </pc:grpChg>
        <pc:grpChg chg="add">
          <ac:chgData name="Mark Kleine" userId="3f7291efc5e8002e" providerId="LiveId" clId="{4F4C09B7-CFAB-4B96-AEC1-B76DE436A7D7}" dt="2019-03-29T05:38:29.416" v="3284" actId="26606"/>
          <ac:grpSpMkLst>
            <pc:docMk/>
            <pc:sldMk cId="1782836911" sldId="291"/>
            <ac:grpSpMk id="87" creationId="{AF44CA9C-80E8-44E1-A79C-D6EBFC73BCA0}"/>
          </ac:grpSpMkLst>
        </pc:grpChg>
        <pc:picChg chg="add mod">
          <ac:chgData name="Mark Kleine" userId="3f7291efc5e8002e" providerId="LiveId" clId="{4F4C09B7-CFAB-4B96-AEC1-B76DE436A7D7}" dt="2019-03-29T05:38:29.416" v="3284" actId="26606"/>
          <ac:picMkLst>
            <pc:docMk/>
            <pc:sldMk cId="1782836911" sldId="291"/>
            <ac:picMk id="3074" creationId="{5B59407D-B085-4F12-9CD2-54FE10B00E02}"/>
          </ac:picMkLst>
        </pc:picChg>
      </pc:sldChg>
      <pc:sldChg chg="addSp delSp modSp add mod setBg setClrOvrMap">
        <pc:chgData name="Mark Kleine" userId="3f7291efc5e8002e" providerId="LiveId" clId="{4F4C09B7-CFAB-4B96-AEC1-B76DE436A7D7}" dt="2019-03-29T05:43:03.821" v="3573" actId="20577"/>
        <pc:sldMkLst>
          <pc:docMk/>
          <pc:sldMk cId="2100420145" sldId="292"/>
        </pc:sldMkLst>
        <pc:spChg chg="mod">
          <ac:chgData name="Mark Kleine" userId="3f7291efc5e8002e" providerId="LiveId" clId="{4F4C09B7-CFAB-4B96-AEC1-B76DE436A7D7}" dt="2019-03-29T05:41:04.394" v="3366" actId="20577"/>
          <ac:spMkLst>
            <pc:docMk/>
            <pc:sldMk cId="2100420145" sldId="292"/>
            <ac:spMk id="2" creationId="{63DB907D-54A2-474D-A011-DB6428BB9908}"/>
          </ac:spMkLst>
        </pc:spChg>
        <pc:spChg chg="del">
          <ac:chgData name="Mark Kleine" userId="3f7291efc5e8002e" providerId="LiveId" clId="{4F4C09B7-CFAB-4B96-AEC1-B76DE436A7D7}" dt="2019-03-29T05:40:50.084" v="3333"/>
          <ac:spMkLst>
            <pc:docMk/>
            <pc:sldMk cId="2100420145" sldId="292"/>
            <ac:spMk id="3" creationId="{4A12C80B-B5E0-4B92-BA6B-9ECC4A69C27F}"/>
          </ac:spMkLst>
        </pc:spChg>
        <pc:spChg chg="add">
          <ac:chgData name="Mark Kleine" userId="3f7291efc5e8002e" providerId="LiveId" clId="{4F4C09B7-CFAB-4B96-AEC1-B76DE436A7D7}" dt="2019-03-29T05:40:54.149" v="3334" actId="26606"/>
          <ac:spMkLst>
            <pc:docMk/>
            <pc:sldMk cId="2100420145" sldId="292"/>
            <ac:spMk id="74" creationId="{B2EC7880-C5D9-40A8-A6B0-3198AD07AD1B}"/>
          </ac:spMkLst>
        </pc:spChg>
        <pc:spChg chg="add mod">
          <ac:chgData name="Mark Kleine" userId="3f7291efc5e8002e" providerId="LiveId" clId="{4F4C09B7-CFAB-4B96-AEC1-B76DE436A7D7}" dt="2019-03-29T05:43:03.821" v="3573" actId="20577"/>
          <ac:spMkLst>
            <pc:docMk/>
            <pc:sldMk cId="2100420145" sldId="292"/>
            <ac:spMk id="4103" creationId="{23C5E464-BD30-494B-9579-1D8B607EB259}"/>
          </ac:spMkLst>
        </pc:spChg>
        <pc:picChg chg="add del">
          <ac:chgData name="Mark Kleine" userId="3f7291efc5e8002e" providerId="LiveId" clId="{4F4C09B7-CFAB-4B96-AEC1-B76DE436A7D7}" dt="2019-03-29T05:40:54.149" v="3334" actId="26606"/>
          <ac:picMkLst>
            <pc:docMk/>
            <pc:sldMk cId="2100420145" sldId="292"/>
            <ac:picMk id="4098" creationId="{B51A8BFE-C048-42AF-956F-DF597DDAC256}"/>
          </ac:picMkLst>
        </pc:picChg>
        <pc:picChg chg="add">
          <ac:chgData name="Mark Kleine" userId="3f7291efc5e8002e" providerId="LiveId" clId="{4F4C09B7-CFAB-4B96-AEC1-B76DE436A7D7}" dt="2019-03-29T05:40:54.149" v="3334" actId="26606"/>
          <ac:picMkLst>
            <pc:docMk/>
            <pc:sldMk cId="2100420145" sldId="292"/>
            <ac:picMk id="4101" creationId="{B51A8BFE-C048-42AF-956F-DF597DDAC256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ightningmaps.org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ightningmaps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D6BEB-A6D6-48E7-B323-04C3D5B7D7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DE41EA-BDEF-42DF-83BD-A5CBFA2600DC}">
      <dgm:prSet/>
      <dgm:spPr/>
      <dgm:t>
        <a:bodyPr/>
        <a:lstStyle/>
        <a:p>
          <a:r>
            <a:rPr lang="en-US"/>
            <a:t>Windows</a:t>
          </a:r>
        </a:p>
      </dgm:t>
    </dgm:pt>
    <dgm:pt modelId="{AD0BC441-A79D-4929-BAD1-8ED20917542A}" type="parTrans" cxnId="{075A3308-AB3D-4698-8B66-90B6C39632A8}">
      <dgm:prSet/>
      <dgm:spPr/>
      <dgm:t>
        <a:bodyPr/>
        <a:lstStyle/>
        <a:p>
          <a:endParaRPr lang="en-US"/>
        </a:p>
      </dgm:t>
    </dgm:pt>
    <dgm:pt modelId="{B0DC3817-4828-4714-91F7-E5678244EAA1}" type="sibTrans" cxnId="{075A3308-AB3D-4698-8B66-90B6C39632A8}">
      <dgm:prSet/>
      <dgm:spPr/>
      <dgm:t>
        <a:bodyPr/>
        <a:lstStyle/>
        <a:p>
          <a:endParaRPr lang="en-US"/>
        </a:p>
      </dgm:t>
    </dgm:pt>
    <dgm:pt modelId="{5AB10B8A-F6D7-4318-A0AC-686928869DD5}">
      <dgm:prSet/>
      <dgm:spPr/>
      <dgm:t>
        <a:bodyPr/>
        <a:lstStyle/>
        <a:p>
          <a:r>
            <a:rPr lang="en-US"/>
            <a:t>Gibson Level 3 (about $80)</a:t>
          </a:r>
        </a:p>
      </dgm:t>
    </dgm:pt>
    <dgm:pt modelId="{29CE8096-0287-49C8-8BF5-509417F78037}" type="parTrans" cxnId="{82765ACE-9F86-493D-B4FD-6E3D3B76E7C8}">
      <dgm:prSet/>
      <dgm:spPr/>
      <dgm:t>
        <a:bodyPr/>
        <a:lstStyle/>
        <a:p>
          <a:endParaRPr lang="en-US"/>
        </a:p>
      </dgm:t>
    </dgm:pt>
    <dgm:pt modelId="{830EB164-36D0-414F-8560-160FA8EF921B}" type="sibTrans" cxnId="{82765ACE-9F86-493D-B4FD-6E3D3B76E7C8}">
      <dgm:prSet/>
      <dgm:spPr/>
      <dgm:t>
        <a:bodyPr/>
        <a:lstStyle/>
        <a:p>
          <a:endParaRPr lang="en-US"/>
        </a:p>
      </dgm:t>
    </dgm:pt>
    <dgm:pt modelId="{2CD38C7A-85A4-4ACC-A7BC-DECA2D0786B0}">
      <dgm:prSet/>
      <dgm:spPr/>
      <dgm:t>
        <a:bodyPr/>
        <a:lstStyle/>
        <a:p>
          <a:r>
            <a:rPr lang="en-US"/>
            <a:t>Android</a:t>
          </a:r>
        </a:p>
      </dgm:t>
    </dgm:pt>
    <dgm:pt modelId="{0C2D2883-FB29-43AB-8025-B5D900372D78}" type="parTrans" cxnId="{0E20A278-215F-4E73-BFCA-D265D7FE8F84}">
      <dgm:prSet/>
      <dgm:spPr/>
      <dgm:t>
        <a:bodyPr/>
        <a:lstStyle/>
        <a:p>
          <a:endParaRPr lang="en-US"/>
        </a:p>
      </dgm:t>
    </dgm:pt>
    <dgm:pt modelId="{D0935C21-3620-4D7F-AA13-748DB325D75C}" type="sibTrans" cxnId="{0E20A278-215F-4E73-BFCA-D265D7FE8F84}">
      <dgm:prSet/>
      <dgm:spPr/>
      <dgm:t>
        <a:bodyPr/>
        <a:lstStyle/>
        <a:p>
          <a:endParaRPr lang="en-US"/>
        </a:p>
      </dgm:t>
    </dgm:pt>
    <dgm:pt modelId="{0203F11D-9515-443F-A9D2-780DF35DF6AA}">
      <dgm:prSet/>
      <dgm:spPr/>
      <dgm:t>
        <a:bodyPr/>
        <a:lstStyle/>
        <a:p>
          <a:r>
            <a:rPr lang="en-US"/>
            <a:t>RadarScope</a:t>
          </a:r>
        </a:p>
      </dgm:t>
    </dgm:pt>
    <dgm:pt modelId="{D97ECD01-5A97-4726-9377-683A4B4D8CFF}" type="parTrans" cxnId="{B0D20945-6A57-43E8-9A64-59F1471D1EBD}">
      <dgm:prSet/>
      <dgm:spPr/>
      <dgm:t>
        <a:bodyPr/>
        <a:lstStyle/>
        <a:p>
          <a:endParaRPr lang="en-US"/>
        </a:p>
      </dgm:t>
    </dgm:pt>
    <dgm:pt modelId="{1B942FD0-4531-44CB-B06E-7566F939C395}" type="sibTrans" cxnId="{B0D20945-6A57-43E8-9A64-59F1471D1EBD}">
      <dgm:prSet/>
      <dgm:spPr/>
      <dgm:t>
        <a:bodyPr/>
        <a:lstStyle/>
        <a:p>
          <a:endParaRPr lang="en-US"/>
        </a:p>
      </dgm:t>
    </dgm:pt>
    <dgm:pt modelId="{EC5E7D7C-853B-44CF-9F9B-13D21374BF38}">
      <dgm:prSet/>
      <dgm:spPr/>
      <dgm:t>
        <a:bodyPr/>
        <a:lstStyle/>
        <a:p>
          <a:r>
            <a:rPr lang="en-US"/>
            <a:t>MyRadar</a:t>
          </a:r>
        </a:p>
      </dgm:t>
    </dgm:pt>
    <dgm:pt modelId="{96E5C1F3-663C-4943-882E-9ECB95F614ED}" type="parTrans" cxnId="{9AFDAD19-8BDC-4A5A-8144-81ADDAA5DBEC}">
      <dgm:prSet/>
      <dgm:spPr/>
      <dgm:t>
        <a:bodyPr/>
        <a:lstStyle/>
        <a:p>
          <a:endParaRPr lang="en-US"/>
        </a:p>
      </dgm:t>
    </dgm:pt>
    <dgm:pt modelId="{0DB88744-B983-4932-9B01-4151930C6A4E}" type="sibTrans" cxnId="{9AFDAD19-8BDC-4A5A-8144-81ADDAA5DBEC}">
      <dgm:prSet/>
      <dgm:spPr/>
      <dgm:t>
        <a:bodyPr/>
        <a:lstStyle/>
        <a:p>
          <a:endParaRPr lang="en-US"/>
        </a:p>
      </dgm:t>
    </dgm:pt>
    <dgm:pt modelId="{51B98E14-B394-46DC-8823-670BD2F48DED}">
      <dgm:prSet/>
      <dgm:spPr/>
      <dgm:t>
        <a:bodyPr/>
        <a:lstStyle/>
        <a:p>
          <a:r>
            <a:rPr lang="en-US"/>
            <a:t>Apple IOS</a:t>
          </a:r>
        </a:p>
      </dgm:t>
    </dgm:pt>
    <dgm:pt modelId="{7280AB46-3544-4027-97FB-8D24344345A7}" type="parTrans" cxnId="{CAB2028E-5794-4872-958D-EF7BABF92708}">
      <dgm:prSet/>
      <dgm:spPr/>
      <dgm:t>
        <a:bodyPr/>
        <a:lstStyle/>
        <a:p>
          <a:endParaRPr lang="en-US"/>
        </a:p>
      </dgm:t>
    </dgm:pt>
    <dgm:pt modelId="{23CEA6B2-7C56-472B-AA4B-3164B44C64C9}" type="sibTrans" cxnId="{CAB2028E-5794-4872-958D-EF7BABF92708}">
      <dgm:prSet/>
      <dgm:spPr/>
      <dgm:t>
        <a:bodyPr/>
        <a:lstStyle/>
        <a:p>
          <a:endParaRPr lang="en-US"/>
        </a:p>
      </dgm:t>
    </dgm:pt>
    <dgm:pt modelId="{3B25E418-B790-43FA-A9A2-8CB33A834FD2}">
      <dgm:prSet/>
      <dgm:spPr/>
      <dgm:t>
        <a:bodyPr/>
        <a:lstStyle/>
        <a:p>
          <a:r>
            <a:rPr lang="en-US" dirty="0" err="1"/>
            <a:t>RadarScope</a:t>
          </a:r>
          <a:endParaRPr lang="en-US" dirty="0"/>
        </a:p>
      </dgm:t>
    </dgm:pt>
    <dgm:pt modelId="{2D74AACD-6D4D-493C-A71D-156CD618DF02}" type="parTrans" cxnId="{D9724EB9-F5D2-4249-996C-54A6060167FA}">
      <dgm:prSet/>
      <dgm:spPr/>
      <dgm:t>
        <a:bodyPr/>
        <a:lstStyle/>
        <a:p>
          <a:endParaRPr lang="en-US"/>
        </a:p>
      </dgm:t>
    </dgm:pt>
    <dgm:pt modelId="{26AF197A-AAAC-406F-867C-F35A91AA28F9}" type="sibTrans" cxnId="{D9724EB9-F5D2-4249-996C-54A6060167FA}">
      <dgm:prSet/>
      <dgm:spPr/>
      <dgm:t>
        <a:bodyPr/>
        <a:lstStyle/>
        <a:p>
          <a:endParaRPr lang="en-US"/>
        </a:p>
      </dgm:t>
    </dgm:pt>
    <dgm:pt modelId="{1B009AE0-0F7E-4548-82A2-546B5D5EE6C8}">
      <dgm:prSet/>
      <dgm:spPr/>
      <dgm:t>
        <a:bodyPr/>
        <a:lstStyle/>
        <a:p>
          <a:r>
            <a:rPr lang="en-US"/>
            <a:t>MyRadar</a:t>
          </a:r>
        </a:p>
      </dgm:t>
    </dgm:pt>
    <dgm:pt modelId="{9CD2D79B-6664-47E0-AB44-5318DB8346FB}" type="parTrans" cxnId="{EF0576FC-8454-448D-A8FE-E0B5BEA9FB8A}">
      <dgm:prSet/>
      <dgm:spPr/>
      <dgm:t>
        <a:bodyPr/>
        <a:lstStyle/>
        <a:p>
          <a:endParaRPr lang="en-US"/>
        </a:p>
      </dgm:t>
    </dgm:pt>
    <dgm:pt modelId="{DD90A22B-6EFB-4507-88C1-7CEE224C216A}" type="sibTrans" cxnId="{EF0576FC-8454-448D-A8FE-E0B5BEA9FB8A}">
      <dgm:prSet/>
      <dgm:spPr/>
      <dgm:t>
        <a:bodyPr/>
        <a:lstStyle/>
        <a:p>
          <a:endParaRPr lang="en-US"/>
        </a:p>
      </dgm:t>
    </dgm:pt>
    <dgm:pt modelId="{9BA70631-6B6F-4AF6-88A0-7067C0026059}">
      <dgm:prSet/>
      <dgm:spPr/>
      <dgm:t>
        <a:bodyPr/>
        <a:lstStyle/>
        <a:p>
          <a:r>
            <a:rPr lang="en-US" dirty="0"/>
            <a:t>Storm Radar</a:t>
          </a:r>
        </a:p>
      </dgm:t>
    </dgm:pt>
    <dgm:pt modelId="{36993556-0929-4F7E-B3C3-178D74E76D5E}" type="parTrans" cxnId="{AE496DF8-DA44-40E9-A434-125DDEF6C5FB}">
      <dgm:prSet/>
      <dgm:spPr/>
      <dgm:t>
        <a:bodyPr/>
        <a:lstStyle/>
        <a:p>
          <a:endParaRPr lang="en-US"/>
        </a:p>
      </dgm:t>
    </dgm:pt>
    <dgm:pt modelId="{A0007A4B-6C2E-478A-9421-71D22215C127}" type="sibTrans" cxnId="{AE496DF8-DA44-40E9-A434-125DDEF6C5FB}">
      <dgm:prSet/>
      <dgm:spPr/>
      <dgm:t>
        <a:bodyPr/>
        <a:lstStyle/>
        <a:p>
          <a:endParaRPr lang="en-US"/>
        </a:p>
      </dgm:t>
    </dgm:pt>
    <dgm:pt modelId="{ECF3E544-6AC7-4E40-9367-F129C3B0F28A}" type="pres">
      <dgm:prSet presAssocID="{562D6BEB-A6D6-48E7-B323-04C3D5B7D751}" presName="linear" presStyleCnt="0">
        <dgm:presLayoutVars>
          <dgm:animLvl val="lvl"/>
          <dgm:resizeHandles val="exact"/>
        </dgm:presLayoutVars>
      </dgm:prSet>
      <dgm:spPr/>
    </dgm:pt>
    <dgm:pt modelId="{8BF8E1CA-D865-467F-B771-DA2F3E81C4E5}" type="pres">
      <dgm:prSet presAssocID="{58DE41EA-BDEF-42DF-83BD-A5CBFA2600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C638ED-8F78-4A37-8A5E-5B707567648C}" type="pres">
      <dgm:prSet presAssocID="{58DE41EA-BDEF-42DF-83BD-A5CBFA2600DC}" presName="childText" presStyleLbl="revTx" presStyleIdx="0" presStyleCnt="3">
        <dgm:presLayoutVars>
          <dgm:bulletEnabled val="1"/>
        </dgm:presLayoutVars>
      </dgm:prSet>
      <dgm:spPr/>
    </dgm:pt>
    <dgm:pt modelId="{EBB4ADDC-3525-44E4-8510-57D0B87719E5}" type="pres">
      <dgm:prSet presAssocID="{2CD38C7A-85A4-4ACC-A7BC-DECA2D0786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1E9275-7389-46FF-B246-044D1651E638}" type="pres">
      <dgm:prSet presAssocID="{2CD38C7A-85A4-4ACC-A7BC-DECA2D0786B0}" presName="childText" presStyleLbl="revTx" presStyleIdx="1" presStyleCnt="3">
        <dgm:presLayoutVars>
          <dgm:bulletEnabled val="1"/>
        </dgm:presLayoutVars>
      </dgm:prSet>
      <dgm:spPr/>
    </dgm:pt>
    <dgm:pt modelId="{B236D499-BF0E-42C6-A668-DF009BEBFB5A}" type="pres">
      <dgm:prSet presAssocID="{51B98E14-B394-46DC-8823-670BD2F48DE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6DCE1B-D904-48FF-B3B4-E7B5815A3F6D}" type="pres">
      <dgm:prSet presAssocID="{51B98E14-B394-46DC-8823-670BD2F48DE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75A3308-AB3D-4698-8B66-90B6C39632A8}" srcId="{562D6BEB-A6D6-48E7-B323-04C3D5B7D751}" destId="{58DE41EA-BDEF-42DF-83BD-A5CBFA2600DC}" srcOrd="0" destOrd="0" parTransId="{AD0BC441-A79D-4929-BAD1-8ED20917542A}" sibTransId="{B0DC3817-4828-4714-91F7-E5678244EAA1}"/>
    <dgm:cxn modelId="{9AFDAD19-8BDC-4A5A-8144-81ADDAA5DBEC}" srcId="{2CD38C7A-85A4-4ACC-A7BC-DECA2D0786B0}" destId="{EC5E7D7C-853B-44CF-9F9B-13D21374BF38}" srcOrd="1" destOrd="0" parTransId="{96E5C1F3-663C-4943-882E-9ECB95F614ED}" sibTransId="{0DB88744-B983-4932-9B01-4151930C6A4E}"/>
    <dgm:cxn modelId="{FA66CB19-AEE9-4BA7-A462-10D5D52E3A13}" type="presOf" srcId="{2CD38C7A-85A4-4ACC-A7BC-DECA2D0786B0}" destId="{EBB4ADDC-3525-44E4-8510-57D0B87719E5}" srcOrd="0" destOrd="0" presId="urn:microsoft.com/office/officeart/2005/8/layout/vList2"/>
    <dgm:cxn modelId="{BB98F65B-F4E2-4809-A3EA-6168CE5731FE}" type="presOf" srcId="{1B009AE0-0F7E-4548-82A2-546B5D5EE6C8}" destId="{1D6DCE1B-D904-48FF-B3B4-E7B5815A3F6D}" srcOrd="0" destOrd="2" presId="urn:microsoft.com/office/officeart/2005/8/layout/vList2"/>
    <dgm:cxn modelId="{4958C260-6307-4442-B094-90ADCBF77F94}" type="presOf" srcId="{EC5E7D7C-853B-44CF-9F9B-13D21374BF38}" destId="{B91E9275-7389-46FF-B246-044D1651E638}" srcOrd="0" destOrd="1" presId="urn:microsoft.com/office/officeart/2005/8/layout/vList2"/>
    <dgm:cxn modelId="{090E0D43-0320-447F-A710-8B186003F717}" type="presOf" srcId="{5AB10B8A-F6D7-4318-A0AC-686928869DD5}" destId="{7FC638ED-8F78-4A37-8A5E-5B707567648C}" srcOrd="0" destOrd="0" presId="urn:microsoft.com/office/officeart/2005/8/layout/vList2"/>
    <dgm:cxn modelId="{73849544-A7F6-47EA-87E3-0A8CADDA0D5D}" type="presOf" srcId="{3B25E418-B790-43FA-A9A2-8CB33A834FD2}" destId="{1D6DCE1B-D904-48FF-B3B4-E7B5815A3F6D}" srcOrd="0" destOrd="0" presId="urn:microsoft.com/office/officeart/2005/8/layout/vList2"/>
    <dgm:cxn modelId="{B0D20945-6A57-43E8-9A64-59F1471D1EBD}" srcId="{2CD38C7A-85A4-4ACC-A7BC-DECA2D0786B0}" destId="{0203F11D-9515-443F-A9D2-780DF35DF6AA}" srcOrd="0" destOrd="0" parTransId="{D97ECD01-5A97-4726-9377-683A4B4D8CFF}" sibTransId="{1B942FD0-4531-44CB-B06E-7566F939C395}"/>
    <dgm:cxn modelId="{F459AE74-FFAA-4B7B-91E9-E0BAFF22FC76}" type="presOf" srcId="{0203F11D-9515-443F-A9D2-780DF35DF6AA}" destId="{B91E9275-7389-46FF-B246-044D1651E638}" srcOrd="0" destOrd="0" presId="urn:microsoft.com/office/officeart/2005/8/layout/vList2"/>
    <dgm:cxn modelId="{0E20A278-215F-4E73-BFCA-D265D7FE8F84}" srcId="{562D6BEB-A6D6-48E7-B323-04C3D5B7D751}" destId="{2CD38C7A-85A4-4ACC-A7BC-DECA2D0786B0}" srcOrd="1" destOrd="0" parTransId="{0C2D2883-FB29-43AB-8025-B5D900372D78}" sibTransId="{D0935C21-3620-4D7F-AA13-748DB325D75C}"/>
    <dgm:cxn modelId="{C540B18C-E95A-4F02-BD1E-D5A36D06941D}" type="presOf" srcId="{58DE41EA-BDEF-42DF-83BD-A5CBFA2600DC}" destId="{8BF8E1CA-D865-467F-B771-DA2F3E81C4E5}" srcOrd="0" destOrd="0" presId="urn:microsoft.com/office/officeart/2005/8/layout/vList2"/>
    <dgm:cxn modelId="{CAB2028E-5794-4872-958D-EF7BABF92708}" srcId="{562D6BEB-A6D6-48E7-B323-04C3D5B7D751}" destId="{51B98E14-B394-46DC-8823-670BD2F48DED}" srcOrd="2" destOrd="0" parTransId="{7280AB46-3544-4027-97FB-8D24344345A7}" sibTransId="{23CEA6B2-7C56-472B-AA4B-3164B44C64C9}"/>
    <dgm:cxn modelId="{0A0BC3B1-169B-451D-9DBA-1E3B9584B06E}" type="presOf" srcId="{9BA70631-6B6F-4AF6-88A0-7067C0026059}" destId="{1D6DCE1B-D904-48FF-B3B4-E7B5815A3F6D}" srcOrd="0" destOrd="1" presId="urn:microsoft.com/office/officeart/2005/8/layout/vList2"/>
    <dgm:cxn modelId="{D9724EB9-F5D2-4249-996C-54A6060167FA}" srcId="{51B98E14-B394-46DC-8823-670BD2F48DED}" destId="{3B25E418-B790-43FA-A9A2-8CB33A834FD2}" srcOrd="0" destOrd="0" parTransId="{2D74AACD-6D4D-493C-A71D-156CD618DF02}" sibTransId="{26AF197A-AAAC-406F-867C-F35A91AA28F9}"/>
    <dgm:cxn modelId="{82765ACE-9F86-493D-B4FD-6E3D3B76E7C8}" srcId="{58DE41EA-BDEF-42DF-83BD-A5CBFA2600DC}" destId="{5AB10B8A-F6D7-4318-A0AC-686928869DD5}" srcOrd="0" destOrd="0" parTransId="{29CE8096-0287-49C8-8BF5-509417F78037}" sibTransId="{830EB164-36D0-414F-8560-160FA8EF921B}"/>
    <dgm:cxn modelId="{EA5FAADC-B81D-4E2E-B7B9-13E8DCC6B3CA}" type="presOf" srcId="{562D6BEB-A6D6-48E7-B323-04C3D5B7D751}" destId="{ECF3E544-6AC7-4E40-9367-F129C3B0F28A}" srcOrd="0" destOrd="0" presId="urn:microsoft.com/office/officeart/2005/8/layout/vList2"/>
    <dgm:cxn modelId="{EFAF30E8-AADA-4AEF-B21C-3D806831331B}" type="presOf" srcId="{51B98E14-B394-46DC-8823-670BD2F48DED}" destId="{B236D499-BF0E-42C6-A668-DF009BEBFB5A}" srcOrd="0" destOrd="0" presId="urn:microsoft.com/office/officeart/2005/8/layout/vList2"/>
    <dgm:cxn modelId="{AE496DF8-DA44-40E9-A434-125DDEF6C5FB}" srcId="{51B98E14-B394-46DC-8823-670BD2F48DED}" destId="{9BA70631-6B6F-4AF6-88A0-7067C0026059}" srcOrd="1" destOrd="0" parTransId="{36993556-0929-4F7E-B3C3-178D74E76D5E}" sibTransId="{A0007A4B-6C2E-478A-9421-71D22215C127}"/>
    <dgm:cxn modelId="{EF0576FC-8454-448D-A8FE-E0B5BEA9FB8A}" srcId="{51B98E14-B394-46DC-8823-670BD2F48DED}" destId="{1B009AE0-0F7E-4548-82A2-546B5D5EE6C8}" srcOrd="2" destOrd="0" parTransId="{9CD2D79B-6664-47E0-AB44-5318DB8346FB}" sibTransId="{DD90A22B-6EFB-4507-88C1-7CEE224C216A}"/>
    <dgm:cxn modelId="{D32BAC5B-5B37-460C-9BC6-62065EADB87E}" type="presParOf" srcId="{ECF3E544-6AC7-4E40-9367-F129C3B0F28A}" destId="{8BF8E1CA-D865-467F-B771-DA2F3E81C4E5}" srcOrd="0" destOrd="0" presId="urn:microsoft.com/office/officeart/2005/8/layout/vList2"/>
    <dgm:cxn modelId="{C2D8B442-AB55-491D-9135-07C5365DD1F4}" type="presParOf" srcId="{ECF3E544-6AC7-4E40-9367-F129C3B0F28A}" destId="{7FC638ED-8F78-4A37-8A5E-5B707567648C}" srcOrd="1" destOrd="0" presId="urn:microsoft.com/office/officeart/2005/8/layout/vList2"/>
    <dgm:cxn modelId="{135A42EC-CD9A-48C2-A3C3-3EBEF8BBE2D6}" type="presParOf" srcId="{ECF3E544-6AC7-4E40-9367-F129C3B0F28A}" destId="{EBB4ADDC-3525-44E4-8510-57D0B87719E5}" srcOrd="2" destOrd="0" presId="urn:microsoft.com/office/officeart/2005/8/layout/vList2"/>
    <dgm:cxn modelId="{49214A50-9097-48BC-93D8-B6CDBDA75B1A}" type="presParOf" srcId="{ECF3E544-6AC7-4E40-9367-F129C3B0F28A}" destId="{B91E9275-7389-46FF-B246-044D1651E638}" srcOrd="3" destOrd="0" presId="urn:microsoft.com/office/officeart/2005/8/layout/vList2"/>
    <dgm:cxn modelId="{1FB8879B-DD7C-4194-A939-DC8C5FD90881}" type="presParOf" srcId="{ECF3E544-6AC7-4E40-9367-F129C3B0F28A}" destId="{B236D499-BF0E-42C6-A668-DF009BEBFB5A}" srcOrd="4" destOrd="0" presId="urn:microsoft.com/office/officeart/2005/8/layout/vList2"/>
    <dgm:cxn modelId="{F1CA4D14-0AA9-4E17-AEF2-FE9CFBA5B6F0}" type="presParOf" srcId="{ECF3E544-6AC7-4E40-9367-F129C3B0F28A}" destId="{1D6DCE1B-D904-48FF-B3B4-E7B5815A3F6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D6BEB-A6D6-48E7-B323-04C3D5B7D7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DE41EA-BDEF-42DF-83BD-A5CBFA2600DC}">
      <dgm:prSet/>
      <dgm:spPr/>
      <dgm:t>
        <a:bodyPr/>
        <a:lstStyle/>
        <a:p>
          <a:r>
            <a:rPr lang="en-US" dirty="0"/>
            <a:t>Lightning Maps</a:t>
          </a:r>
        </a:p>
      </dgm:t>
    </dgm:pt>
    <dgm:pt modelId="{AD0BC441-A79D-4929-BAD1-8ED20917542A}" type="parTrans" cxnId="{075A3308-AB3D-4698-8B66-90B6C39632A8}">
      <dgm:prSet/>
      <dgm:spPr/>
      <dgm:t>
        <a:bodyPr/>
        <a:lstStyle/>
        <a:p>
          <a:endParaRPr lang="en-US"/>
        </a:p>
      </dgm:t>
    </dgm:pt>
    <dgm:pt modelId="{B0DC3817-4828-4714-91F7-E5678244EAA1}" type="sibTrans" cxnId="{075A3308-AB3D-4698-8B66-90B6C39632A8}">
      <dgm:prSet/>
      <dgm:spPr/>
      <dgm:t>
        <a:bodyPr/>
        <a:lstStyle/>
        <a:p>
          <a:endParaRPr lang="en-US"/>
        </a:p>
      </dgm:t>
    </dgm:pt>
    <dgm:pt modelId="{5AB10B8A-F6D7-4318-A0AC-686928869DD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https://www.lightningmaps.org</a:t>
          </a:r>
          <a:endParaRPr lang="en-US" dirty="0"/>
        </a:p>
      </dgm:t>
    </dgm:pt>
    <dgm:pt modelId="{29CE8096-0287-49C8-8BF5-509417F78037}" type="parTrans" cxnId="{82765ACE-9F86-493D-B4FD-6E3D3B76E7C8}">
      <dgm:prSet/>
      <dgm:spPr/>
      <dgm:t>
        <a:bodyPr/>
        <a:lstStyle/>
        <a:p>
          <a:endParaRPr lang="en-US"/>
        </a:p>
      </dgm:t>
    </dgm:pt>
    <dgm:pt modelId="{830EB164-36D0-414F-8560-160FA8EF921B}" type="sibTrans" cxnId="{82765ACE-9F86-493D-B4FD-6E3D3B76E7C8}">
      <dgm:prSet/>
      <dgm:spPr/>
      <dgm:t>
        <a:bodyPr/>
        <a:lstStyle/>
        <a:p>
          <a:endParaRPr lang="en-US"/>
        </a:p>
      </dgm:t>
    </dgm:pt>
    <dgm:pt modelId="{ECF3E544-6AC7-4E40-9367-F129C3B0F28A}" type="pres">
      <dgm:prSet presAssocID="{562D6BEB-A6D6-48E7-B323-04C3D5B7D751}" presName="linear" presStyleCnt="0">
        <dgm:presLayoutVars>
          <dgm:animLvl val="lvl"/>
          <dgm:resizeHandles val="exact"/>
        </dgm:presLayoutVars>
      </dgm:prSet>
      <dgm:spPr/>
    </dgm:pt>
    <dgm:pt modelId="{8BF8E1CA-D865-467F-B771-DA2F3E81C4E5}" type="pres">
      <dgm:prSet presAssocID="{58DE41EA-BDEF-42DF-83BD-A5CBFA2600D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FC638ED-8F78-4A37-8A5E-5B707567648C}" type="pres">
      <dgm:prSet presAssocID="{58DE41EA-BDEF-42DF-83BD-A5CBFA2600D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5A3308-AB3D-4698-8B66-90B6C39632A8}" srcId="{562D6BEB-A6D6-48E7-B323-04C3D5B7D751}" destId="{58DE41EA-BDEF-42DF-83BD-A5CBFA2600DC}" srcOrd="0" destOrd="0" parTransId="{AD0BC441-A79D-4929-BAD1-8ED20917542A}" sibTransId="{B0DC3817-4828-4714-91F7-E5678244EAA1}"/>
    <dgm:cxn modelId="{090E0D43-0320-447F-A710-8B186003F717}" type="presOf" srcId="{5AB10B8A-F6D7-4318-A0AC-686928869DD5}" destId="{7FC638ED-8F78-4A37-8A5E-5B707567648C}" srcOrd="0" destOrd="0" presId="urn:microsoft.com/office/officeart/2005/8/layout/vList2"/>
    <dgm:cxn modelId="{C540B18C-E95A-4F02-BD1E-D5A36D06941D}" type="presOf" srcId="{58DE41EA-BDEF-42DF-83BD-A5CBFA2600DC}" destId="{8BF8E1CA-D865-467F-B771-DA2F3E81C4E5}" srcOrd="0" destOrd="0" presId="urn:microsoft.com/office/officeart/2005/8/layout/vList2"/>
    <dgm:cxn modelId="{82765ACE-9F86-493D-B4FD-6E3D3B76E7C8}" srcId="{58DE41EA-BDEF-42DF-83BD-A5CBFA2600DC}" destId="{5AB10B8A-F6D7-4318-A0AC-686928869DD5}" srcOrd="0" destOrd="0" parTransId="{29CE8096-0287-49C8-8BF5-509417F78037}" sibTransId="{830EB164-36D0-414F-8560-160FA8EF921B}"/>
    <dgm:cxn modelId="{EA5FAADC-B81D-4E2E-B7B9-13E8DCC6B3CA}" type="presOf" srcId="{562D6BEB-A6D6-48E7-B323-04C3D5B7D751}" destId="{ECF3E544-6AC7-4E40-9367-F129C3B0F28A}" srcOrd="0" destOrd="0" presId="urn:microsoft.com/office/officeart/2005/8/layout/vList2"/>
    <dgm:cxn modelId="{D32BAC5B-5B37-460C-9BC6-62065EADB87E}" type="presParOf" srcId="{ECF3E544-6AC7-4E40-9367-F129C3B0F28A}" destId="{8BF8E1CA-D865-467F-B771-DA2F3E81C4E5}" srcOrd="0" destOrd="0" presId="urn:microsoft.com/office/officeart/2005/8/layout/vList2"/>
    <dgm:cxn modelId="{C2D8B442-AB55-491D-9135-07C5365DD1F4}" type="presParOf" srcId="{ECF3E544-6AC7-4E40-9367-F129C3B0F28A}" destId="{7FC638ED-8F78-4A37-8A5E-5B70756764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E1CA-D865-467F-B771-DA2F3E81C4E5}">
      <dsp:nvSpPr>
        <dsp:cNvPr id="0" name=""/>
        <dsp:cNvSpPr/>
      </dsp:nvSpPr>
      <dsp:spPr>
        <a:xfrm>
          <a:off x="0" y="48301"/>
          <a:ext cx="6832212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Windows</a:t>
          </a:r>
        </a:p>
      </dsp:txBody>
      <dsp:txXfrm>
        <a:off x="43321" y="91622"/>
        <a:ext cx="6745570" cy="800803"/>
      </dsp:txXfrm>
    </dsp:sp>
    <dsp:sp modelId="{7FC638ED-8F78-4A37-8A5E-5B707567648C}">
      <dsp:nvSpPr>
        <dsp:cNvPr id="0" name=""/>
        <dsp:cNvSpPr/>
      </dsp:nvSpPr>
      <dsp:spPr>
        <a:xfrm>
          <a:off x="0" y="935746"/>
          <a:ext cx="6832212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Gibson Level 3 (about $80)</a:t>
          </a:r>
        </a:p>
      </dsp:txBody>
      <dsp:txXfrm>
        <a:off x="0" y="935746"/>
        <a:ext cx="6832212" cy="612720"/>
      </dsp:txXfrm>
    </dsp:sp>
    <dsp:sp modelId="{EBB4ADDC-3525-44E4-8510-57D0B87719E5}">
      <dsp:nvSpPr>
        <dsp:cNvPr id="0" name=""/>
        <dsp:cNvSpPr/>
      </dsp:nvSpPr>
      <dsp:spPr>
        <a:xfrm>
          <a:off x="0" y="1548466"/>
          <a:ext cx="6832212" cy="887445"/>
        </a:xfrm>
        <a:prstGeom prst="round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Android</a:t>
          </a:r>
        </a:p>
      </dsp:txBody>
      <dsp:txXfrm>
        <a:off x="43321" y="1591787"/>
        <a:ext cx="6745570" cy="800803"/>
      </dsp:txXfrm>
    </dsp:sp>
    <dsp:sp modelId="{B91E9275-7389-46FF-B246-044D1651E638}">
      <dsp:nvSpPr>
        <dsp:cNvPr id="0" name=""/>
        <dsp:cNvSpPr/>
      </dsp:nvSpPr>
      <dsp:spPr>
        <a:xfrm>
          <a:off x="0" y="2435911"/>
          <a:ext cx="6832212" cy="101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RadarScope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MyRadar</a:t>
          </a:r>
        </a:p>
      </dsp:txBody>
      <dsp:txXfrm>
        <a:off x="0" y="2435911"/>
        <a:ext cx="6832212" cy="1014817"/>
      </dsp:txXfrm>
    </dsp:sp>
    <dsp:sp modelId="{B236D499-BF0E-42C6-A668-DF009BEBFB5A}">
      <dsp:nvSpPr>
        <dsp:cNvPr id="0" name=""/>
        <dsp:cNvSpPr/>
      </dsp:nvSpPr>
      <dsp:spPr>
        <a:xfrm>
          <a:off x="0" y="3450728"/>
          <a:ext cx="6832212" cy="887445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Apple IOS</a:t>
          </a:r>
        </a:p>
      </dsp:txBody>
      <dsp:txXfrm>
        <a:off x="43321" y="3494049"/>
        <a:ext cx="6745570" cy="800803"/>
      </dsp:txXfrm>
    </dsp:sp>
    <dsp:sp modelId="{1D6DCE1B-D904-48FF-B3B4-E7B5815A3F6D}">
      <dsp:nvSpPr>
        <dsp:cNvPr id="0" name=""/>
        <dsp:cNvSpPr/>
      </dsp:nvSpPr>
      <dsp:spPr>
        <a:xfrm>
          <a:off x="0" y="4338173"/>
          <a:ext cx="6832212" cy="153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 err="1"/>
            <a:t>RadarScope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Storm Radar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MyRadar</a:t>
          </a:r>
        </a:p>
      </dsp:txBody>
      <dsp:txXfrm>
        <a:off x="0" y="4338173"/>
        <a:ext cx="6832212" cy="1531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E1CA-D865-467F-B771-DA2F3E81C4E5}">
      <dsp:nvSpPr>
        <dsp:cNvPr id="0" name=""/>
        <dsp:cNvSpPr/>
      </dsp:nvSpPr>
      <dsp:spPr>
        <a:xfrm>
          <a:off x="0" y="99247"/>
          <a:ext cx="6832212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Lightning Maps</a:t>
          </a:r>
        </a:p>
      </dsp:txBody>
      <dsp:txXfrm>
        <a:off x="46834" y="146081"/>
        <a:ext cx="6738544" cy="865732"/>
      </dsp:txXfrm>
    </dsp:sp>
    <dsp:sp modelId="{7FC638ED-8F78-4A37-8A5E-5B707567648C}">
      <dsp:nvSpPr>
        <dsp:cNvPr id="0" name=""/>
        <dsp:cNvSpPr/>
      </dsp:nvSpPr>
      <dsp:spPr>
        <a:xfrm>
          <a:off x="0" y="1058647"/>
          <a:ext cx="6832212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>
              <a:hlinkClick xmlns:r="http://schemas.openxmlformats.org/officeDocument/2006/relationships" r:id="rId1"/>
            </a:rPr>
            <a:t>https://www.lightningmaps.org</a:t>
          </a:r>
          <a:endParaRPr lang="en-US" sz="3100" kern="1200" dirty="0"/>
        </a:p>
      </dsp:txBody>
      <dsp:txXfrm>
        <a:off x="0" y="1058647"/>
        <a:ext cx="6832212" cy="66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5nor.org/arestrai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otternetwork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esconnect.org/" TargetMode="External"/><Relationship Id="rId2" Type="http://schemas.openxmlformats.org/officeDocument/2006/relationships/hyperlink" Target="http://aresok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5nor.org/listen" TargetMode="External"/><Relationship Id="rId2" Type="http://schemas.openxmlformats.org/officeDocument/2006/relationships/hyperlink" Target="https://w5nor.org/weath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66B3-E3BA-4756-AD2E-94E2492E7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ARES, </a:t>
            </a:r>
            <a:r>
              <a:rPr lang="en-US" dirty="0" err="1"/>
              <a:t>Skywarn</a:t>
            </a:r>
            <a:r>
              <a:rPr lang="en-US" dirty="0"/>
              <a:t>, NWS, </a:t>
            </a:r>
            <a:br>
              <a:rPr lang="en-US" dirty="0"/>
            </a:br>
            <a:r>
              <a:rPr lang="en-US"/>
              <a:t>and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C636-8DF7-4B47-A84F-02B8402E2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Cleveland County ARES Emergency Coordinator</a:t>
            </a:r>
          </a:p>
          <a:p>
            <a:br>
              <a:rPr lang="en-US" dirty="0"/>
            </a:br>
            <a:r>
              <a:rPr lang="en-US" dirty="0"/>
              <a:t>Mark Kleine N5HZR – n5hzr@arrl.net</a:t>
            </a:r>
          </a:p>
        </p:txBody>
      </p:sp>
    </p:spTree>
    <p:extLst>
      <p:ext uri="{BB962C8B-B14F-4D97-AF65-F5344CB8AC3E}">
        <p14:creationId xmlns:p14="http://schemas.microsoft.com/office/powerpoint/2010/main" val="101681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7B0B-E9C4-4335-88CF-CB9DA1D8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Hams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FCAF-34D9-4A44-90FF-5820CC18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51F6C-238F-4AE4-BE93-9751094BE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1204287"/>
            <a:ext cx="10791126" cy="5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1111-32B4-4700-B3FF-51F60E24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County Hams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C5D35-53EB-4254-8A80-3405B8E1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156FE-990D-4882-861C-C390926BD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304925"/>
            <a:ext cx="102393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C2FC-31C0-42CD-A736-9EE32F4E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County Trained Spotters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9B38-FBC1-405D-B331-48344F990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Hams that have had the proper FEMA training.</a:t>
            </a:r>
          </a:p>
          <a:p>
            <a:r>
              <a:rPr lang="en-US" dirty="0"/>
              <a:t>Have attended a NWS training last year, or the previous year.</a:t>
            </a:r>
          </a:p>
          <a:p>
            <a:r>
              <a:rPr lang="en-US" dirty="0"/>
              <a:t>Documentation should be filed with Mark Kleine, EC.</a:t>
            </a:r>
          </a:p>
          <a:p>
            <a:r>
              <a:rPr lang="en-US" dirty="0"/>
              <a:t>ARES Training available for viewing at </a:t>
            </a:r>
            <a:r>
              <a:rPr lang="en-US" dirty="0">
                <a:hlinkClick r:id="rId2"/>
              </a:rPr>
              <a:t>https://w5nor.org/arestrain</a:t>
            </a:r>
            <a:endParaRPr lang="en-US" dirty="0"/>
          </a:p>
          <a:p>
            <a:r>
              <a:rPr lang="en-US" dirty="0"/>
              <a:t>We use a spot in place technique.</a:t>
            </a:r>
          </a:p>
          <a:p>
            <a:r>
              <a:rPr lang="en-US" dirty="0"/>
              <a:t>Trained spotters are first tier responders during nets.</a:t>
            </a:r>
          </a:p>
          <a:p>
            <a:r>
              <a:rPr lang="en-US" dirty="0"/>
              <a:t>Spotter comments are relayed via NWS messenger.</a:t>
            </a:r>
          </a:p>
        </p:txBody>
      </p:sp>
    </p:spTree>
    <p:extLst>
      <p:ext uri="{BB962C8B-B14F-4D97-AF65-F5344CB8AC3E}">
        <p14:creationId xmlns:p14="http://schemas.microsoft.com/office/powerpoint/2010/main" val="299595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DD67-AC2D-43EB-BE7A-D87F1858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County Reliable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A2EF-F937-40DF-9ED8-4E1B013E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second tier responses.</a:t>
            </a:r>
          </a:p>
          <a:p>
            <a:r>
              <a:rPr lang="en-US" dirty="0"/>
              <a:t>Usually respond to net control requests.</a:t>
            </a:r>
          </a:p>
          <a:p>
            <a:r>
              <a:rPr lang="en-US" dirty="0"/>
              <a:t>Used to report damage and conditions as the storms move through.</a:t>
            </a:r>
          </a:p>
          <a:p>
            <a:r>
              <a:rPr lang="en-US" dirty="0"/>
              <a:t>Hopefully all of you in the room.</a:t>
            </a:r>
          </a:p>
        </p:txBody>
      </p:sp>
    </p:spTree>
    <p:extLst>
      <p:ext uri="{BB962C8B-B14F-4D97-AF65-F5344CB8AC3E}">
        <p14:creationId xmlns:p14="http://schemas.microsoft.com/office/powerpoint/2010/main" val="88398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B4F4-F7C2-4B15-BCA4-780376AC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“Storm Chaser” vs. “Storm Spotter”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34D45-691C-4C42-A4C4-A44F32F7A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Storm Chasers are usually “lone wolf” people that are out for thrills, or entertainment.</a:t>
            </a:r>
          </a:p>
          <a:p>
            <a:r>
              <a:rPr lang="en-US" dirty="0"/>
              <a:t>Storm Spotters are usually working with ARES groups, or local Emergency Management operations.</a:t>
            </a:r>
          </a:p>
          <a:p>
            <a:endParaRPr lang="en-US" dirty="0"/>
          </a:p>
          <a:p>
            <a:r>
              <a:rPr lang="en-US" dirty="0"/>
              <a:t>Spotter Network is a group that issues numbers to verify your reports made through that organization. For example, mine is 52709. </a:t>
            </a:r>
          </a:p>
          <a:p>
            <a:r>
              <a:rPr lang="en-US" dirty="0">
                <a:hlinkClick r:id="rId2"/>
              </a:rPr>
              <a:t>https://www.spotternetwork.com</a:t>
            </a:r>
            <a:endParaRPr lang="en-US" dirty="0"/>
          </a:p>
          <a:p>
            <a:r>
              <a:rPr lang="en-US" dirty="0"/>
              <a:t>I’ve never used my spotter number because we report directly to the NWS.</a:t>
            </a:r>
          </a:p>
          <a:p>
            <a:r>
              <a:rPr lang="en-US" dirty="0"/>
              <a:t>Storm Spotters never self-deploy, they work with groups like ARES.</a:t>
            </a:r>
          </a:p>
        </p:txBody>
      </p:sp>
    </p:spTree>
    <p:extLst>
      <p:ext uri="{BB962C8B-B14F-4D97-AF65-F5344CB8AC3E}">
        <p14:creationId xmlns:p14="http://schemas.microsoft.com/office/powerpoint/2010/main" val="3062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DB4F4-F7C2-4B15-BCA4-780376AC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en-US" dirty="0"/>
              <a:t>This is the Outcome of a Bad 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34D45-691C-4C42-A4C4-A44F32F7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279074"/>
            <a:ext cx="3650278" cy="4267199"/>
          </a:xfrm>
        </p:spPr>
        <p:txBody>
          <a:bodyPr>
            <a:normAutofit/>
          </a:bodyPr>
          <a:lstStyle/>
          <a:p>
            <a:r>
              <a:rPr lang="en-US" dirty="0"/>
              <a:t>$125 million dollar lawsuit against the Weather Channel</a:t>
            </a:r>
          </a:p>
          <a:p>
            <a:r>
              <a:rPr lang="en-US" dirty="0"/>
              <a:t>While live streaming</a:t>
            </a:r>
          </a:p>
          <a:p>
            <a:r>
              <a:rPr lang="en-US" dirty="0"/>
              <a:t>Blew through a stop sign</a:t>
            </a:r>
          </a:p>
          <a:p>
            <a:r>
              <a:rPr lang="en-US" dirty="0"/>
              <a:t>70 mph t-boning another</a:t>
            </a:r>
          </a:p>
          <a:p>
            <a:r>
              <a:rPr lang="en-US" dirty="0"/>
              <a:t>Killed 2 in this truck, and one in the other vehicle.</a:t>
            </a:r>
          </a:p>
          <a:p>
            <a:r>
              <a:rPr lang="en-US" dirty="0"/>
              <a:t>This was their fourth violation of the day.</a:t>
            </a:r>
          </a:p>
          <a:p>
            <a:r>
              <a:rPr lang="en-US" dirty="0"/>
              <a:t>In 14 videos – 80 stop sign violations, 5 red 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E2761-FE93-479F-896A-C3143E273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3" r="16251" b="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5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A0903-FAC5-4821-9A53-BF9E18EA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OK Tornadoes by Month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A573A1-F569-4704-85BA-4E84CA04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Tornadoes happen in every state</a:t>
            </a:r>
          </a:p>
          <a:p>
            <a:endParaRPr lang="en-US" dirty="0"/>
          </a:p>
          <a:p>
            <a:r>
              <a:rPr lang="en-US" dirty="0"/>
              <a:t>Tornadoes happen in every month</a:t>
            </a:r>
          </a:p>
          <a:p>
            <a:endParaRPr lang="en-US" dirty="0"/>
          </a:p>
          <a:p>
            <a:r>
              <a:rPr lang="en-US" dirty="0"/>
              <a:t>However, April, May, and June is definitely our busy season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D7D93EA-22EF-4550-B116-A64322111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015246"/>
            <a:ext cx="6953577" cy="4502440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480FD-AB54-4039-A399-3DDF9ADB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OK Tornadoes by Time of Day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0EF95740-2F15-469D-B68C-59C0CFF9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Tornadoes can happen at any time</a:t>
            </a:r>
          </a:p>
          <a:p>
            <a:endParaRPr lang="en-US" dirty="0"/>
          </a:p>
          <a:p>
            <a:r>
              <a:rPr lang="en-US" dirty="0"/>
              <a:t>However, 66% happen during drive time, dinner time, and prime time</a:t>
            </a:r>
          </a:p>
          <a:p>
            <a:endParaRPr lang="en-US" dirty="0"/>
          </a:p>
          <a:p>
            <a:r>
              <a:rPr lang="en-US" dirty="0"/>
              <a:t>Keep aware on danger days and keep watching the 1, 2, 3+ outlooks</a:t>
            </a:r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7C2BA79B-8F2D-484B-A150-5C282FE6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362925"/>
            <a:ext cx="6953577" cy="3807082"/>
          </a:xfrm>
          <a:prstGeom prst="rect">
            <a:avLst/>
          </a:prstGeom>
        </p:spPr>
      </p:pic>
      <p:sp>
        <p:nvSpPr>
          <p:cNvPr id="2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0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C285D-AA06-4AF0-BBC8-AB9E0F19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NWS Alerts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88F722F9-C2FF-4E5D-A700-4ED7326B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NWS has experimental push alerts to advise watches, warnings, and more</a:t>
            </a:r>
          </a:p>
          <a:p>
            <a:endParaRPr lang="en-US" dirty="0"/>
          </a:p>
          <a:p>
            <a:r>
              <a:rPr lang="en-US" dirty="0"/>
              <a:t>Selection areas can be a county, or a polygon as shown</a:t>
            </a:r>
          </a:p>
          <a:p>
            <a:endParaRPr lang="en-US" dirty="0"/>
          </a:p>
          <a:p>
            <a:r>
              <a:rPr lang="en-US" dirty="0"/>
              <a:t>For EM / Media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F9876026-CC58-4098-A09B-8FBE3D01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54402"/>
            <a:ext cx="6953577" cy="4624128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85463-3E52-4FA4-9177-B98932B1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Emergency Managers Updates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F555C4-7758-4320-A4A6-05661C8FD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General updates are Monday morning</a:t>
            </a:r>
          </a:p>
          <a:p>
            <a:endParaRPr lang="en-US" dirty="0"/>
          </a:p>
          <a:p>
            <a:r>
              <a:rPr lang="en-US" dirty="0"/>
              <a:t>Additional updates are provided as required</a:t>
            </a:r>
          </a:p>
          <a:p>
            <a:endParaRPr lang="en-US" dirty="0"/>
          </a:p>
          <a:p>
            <a:r>
              <a:rPr lang="en-US" dirty="0"/>
              <a:t>During dangerous situations, these are daily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32608FA-D67B-4053-8417-D5506EFAC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" r="137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9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6DAD-08FF-4CCE-939E-B3F2F561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28AD6-24CF-4AC4-BB63-DF4ED7B1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Amateur Radio Emergency Service – ARES</a:t>
            </a:r>
          </a:p>
          <a:p>
            <a:r>
              <a:rPr lang="en-US" dirty="0"/>
              <a:t>American Radio Relay League – ARRL</a:t>
            </a:r>
          </a:p>
          <a:p>
            <a:r>
              <a:rPr lang="en-US" dirty="0"/>
              <a:t>National Weather Service – NWS</a:t>
            </a:r>
          </a:p>
          <a:p>
            <a:r>
              <a:rPr lang="en-US" dirty="0"/>
              <a:t>Norman Emergency Response Team - NERT</a:t>
            </a:r>
          </a:p>
          <a:p>
            <a:r>
              <a:rPr lang="en-US" dirty="0"/>
              <a:t>Oklahoma Medical Resource Corps – OKMRC</a:t>
            </a:r>
          </a:p>
          <a:p>
            <a:r>
              <a:rPr lang="en-US" dirty="0"/>
              <a:t>SKYWARN® – A program of the National Weather Service to collect local weather reports.</a:t>
            </a:r>
          </a:p>
          <a:p>
            <a:r>
              <a:rPr lang="en-US" dirty="0"/>
              <a:t>Storm Prediction Center – SPC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6D0FA-E230-4F0D-90DF-A1E6D371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en-US" dirty="0"/>
              <a:t>Storm Prediction Center - SPC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604B0F-F64F-48A1-BC24-CD13A04B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1730326"/>
            <a:ext cx="4389611" cy="48371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SPC outlooks are issued at set times and are not updated in between</a:t>
            </a:r>
          </a:p>
          <a:p>
            <a:r>
              <a:rPr lang="en-US" dirty="0"/>
              <a:t>WFO Norman’s outlook graphics may be slightly different from SPC at times. For example…</a:t>
            </a:r>
          </a:p>
          <a:p>
            <a:pPr lvl="1"/>
            <a:r>
              <a:rPr lang="en-US" dirty="0"/>
              <a:t>Shifting risk area lines to include entire counties or metro areas</a:t>
            </a:r>
          </a:p>
          <a:p>
            <a:pPr lvl="1"/>
            <a:r>
              <a:rPr lang="en-US" dirty="0"/>
              <a:t>Combining adjacent similar risk areas</a:t>
            </a:r>
          </a:p>
          <a:p>
            <a:pPr lvl="1"/>
            <a:r>
              <a:rPr lang="en-US" dirty="0"/>
              <a:t>Updated WFO outlook before SPC scheduled updates</a:t>
            </a:r>
          </a:p>
          <a:p>
            <a:r>
              <a:rPr lang="en-US" dirty="0"/>
              <a:t>A higher risk somewhere else doesn’t reduce your risk</a:t>
            </a:r>
          </a:p>
          <a:p>
            <a:r>
              <a:rPr lang="en-US" b="1" dirty="0"/>
              <a:t>DAY 1 </a:t>
            </a:r>
            <a:r>
              <a:rPr lang="en-US" dirty="0"/>
              <a:t>Today</a:t>
            </a:r>
          </a:p>
          <a:p>
            <a:r>
              <a:rPr lang="en-US" b="1" dirty="0"/>
              <a:t>DAY 2 </a:t>
            </a:r>
            <a:r>
              <a:rPr lang="en-US" dirty="0"/>
              <a:t>Tomorrow</a:t>
            </a:r>
          </a:p>
          <a:p>
            <a:r>
              <a:rPr lang="en-US" b="1" dirty="0"/>
              <a:t>DAY 3 </a:t>
            </a:r>
            <a:r>
              <a:rPr lang="en-US" dirty="0"/>
              <a:t>Day after tomorrow</a:t>
            </a:r>
          </a:p>
          <a:p>
            <a:r>
              <a:rPr lang="en-US" b="1" dirty="0"/>
              <a:t>DAY 4-8 </a:t>
            </a:r>
            <a:r>
              <a:rPr lang="en-US" dirty="0"/>
              <a:t>3-7 days from today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0C09489-24BB-493C-8B32-2C11D5ED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43" y="640080"/>
            <a:ext cx="5612776" cy="5252773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8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C2269-EEFA-4AD3-9D9A-DA7DF90E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SPC Math to English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AA80BC0-7CE2-4310-8CCF-4187F96A4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This is for Day 1 reports</a:t>
            </a:r>
          </a:p>
          <a:p>
            <a:endParaRPr lang="en-US" dirty="0"/>
          </a:p>
          <a:p>
            <a:r>
              <a:rPr lang="en-US" dirty="0"/>
              <a:t>Other charts relate Day 2+ reports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059412C8-6138-4BDE-AB8B-639030B39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166" y="115872"/>
            <a:ext cx="6520609" cy="6682724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47D6F5-1F97-41C1-A758-EBDDC0C3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 err="1"/>
              <a:t>Braum’s</a:t>
            </a:r>
            <a:r>
              <a:rPr lang="en-US" dirty="0"/>
              <a:t> Response to SPC Day 1 Reports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B59407D-B085-4F12-9CD2-54FE10B00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CF49C-7A6E-4B3D-B068-68DDF8295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0E2D0-F415-4E36-8F37-B824963B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60" y="2133600"/>
            <a:ext cx="5359135" cy="38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6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4490D-E2B6-47BA-88F4-A8ED14B7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Killer Tornadoes in OK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01B85CFC-4E6D-411A-9E5A-820A1F6D5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b="1" dirty="0"/>
              <a:t>OUTLOOKS </a:t>
            </a:r>
            <a:r>
              <a:rPr lang="en-US" dirty="0"/>
              <a:t>(day 1) </a:t>
            </a:r>
            <a:r>
              <a:rPr lang="en-US" b="1" dirty="0"/>
              <a:t>on 12 KILLER TORNADO DAYS</a:t>
            </a:r>
          </a:p>
          <a:p>
            <a:pPr lvl="1"/>
            <a:r>
              <a:rPr lang="en-US" b="1" dirty="0"/>
              <a:t>HIGH 4</a:t>
            </a:r>
          </a:p>
          <a:p>
            <a:pPr lvl="1"/>
            <a:r>
              <a:rPr lang="en-US" b="1" dirty="0"/>
              <a:t>MDT 7</a:t>
            </a:r>
          </a:p>
          <a:p>
            <a:pPr lvl="1"/>
            <a:r>
              <a:rPr lang="en-US" b="1" dirty="0"/>
              <a:t>ENH 1</a:t>
            </a:r>
            <a:endParaRPr lang="en-US" dirty="0"/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B36EFDA6-787D-47CE-8C2B-84CD0AD5F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3" r="-1" b="1638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A0CD4-598B-41FD-A497-A0C769E2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sz="3300"/>
              <a:t>EM / Media / NWS Messenger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2333976-DE4B-43FF-BD43-623E4F78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On severe weather days there are 150+ Emergency Managers, Media, and NWS people online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Typically, the NWS posts their explanation of an upcoming warning or watch before it is actually issued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CC ARES has a half dozen on this list during storms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Direct channel into the NWS</a:t>
            </a:r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94C4837-5780-4AF6-806B-238657007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" r="14046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3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9054-C08C-4843-AC1E-D56C8CAD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w5nor.org/weather</a:t>
            </a:r>
            <a:br>
              <a:rPr lang="en-US" dirty="0"/>
            </a:br>
            <a:r>
              <a:rPr lang="en-US" b="1" dirty="0"/>
              <a:t>spc.noaa.gov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F2AEDD-C001-406C-9B50-5F74D99D5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932" y="1905000"/>
            <a:ext cx="9467748" cy="49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6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AED5-4FA2-4BB4-8272-BF640B55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SPC Update Schedule –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83E9-E34F-4B58-A0EA-02F35298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ISSUED 5 TIMES A DAY</a:t>
            </a:r>
          </a:p>
          <a:p>
            <a:pPr lvl="1"/>
            <a:r>
              <a:rPr lang="en-US" dirty="0"/>
              <a:t>1:00 AM CDT</a:t>
            </a:r>
          </a:p>
          <a:p>
            <a:pPr lvl="1"/>
            <a:r>
              <a:rPr lang="en-US" dirty="0"/>
              <a:t>8:00 AM CDT</a:t>
            </a:r>
          </a:p>
          <a:p>
            <a:pPr lvl="1"/>
            <a:r>
              <a:rPr lang="en-US" dirty="0"/>
              <a:t>11:30 AM CDT</a:t>
            </a:r>
          </a:p>
          <a:p>
            <a:pPr lvl="1"/>
            <a:r>
              <a:rPr lang="en-US" dirty="0"/>
              <a:t>3:00 PM CDT</a:t>
            </a:r>
          </a:p>
          <a:p>
            <a:pPr lvl="1"/>
            <a:r>
              <a:rPr lang="en-US" dirty="0"/>
              <a:t>8:00 PM CDT</a:t>
            </a:r>
          </a:p>
        </p:txBody>
      </p:sp>
    </p:spTree>
    <p:extLst>
      <p:ext uri="{BB962C8B-B14F-4D97-AF65-F5344CB8AC3E}">
        <p14:creationId xmlns:p14="http://schemas.microsoft.com/office/powerpoint/2010/main" val="3479660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66D7-87C7-4CB2-B664-A805BE5B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456"/>
          </a:xfrm>
        </p:spPr>
        <p:txBody>
          <a:bodyPr/>
          <a:lstStyle/>
          <a:p>
            <a:r>
              <a:rPr lang="en-US" dirty="0"/>
              <a:t>SPC Update Schedule – 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9544-E65D-4D18-9119-DEA3F495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64566"/>
            <a:ext cx="8915400" cy="1252025"/>
          </a:xfrm>
        </p:spPr>
        <p:txBody>
          <a:bodyPr/>
          <a:lstStyle/>
          <a:p>
            <a:r>
              <a:rPr lang="en-US" dirty="0"/>
              <a:t>ISSUED 2 TIMES A DAY</a:t>
            </a:r>
          </a:p>
          <a:p>
            <a:pPr lvl="1"/>
            <a:r>
              <a:rPr lang="en-US" dirty="0"/>
              <a:t>1:00 AM CDT</a:t>
            </a:r>
          </a:p>
          <a:p>
            <a:pPr lvl="1"/>
            <a:r>
              <a:rPr lang="en-US" dirty="0"/>
              <a:t>12:30 PM CDT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7F3485-E307-4D04-A30C-B880DDEC5FD7}"/>
              </a:ext>
            </a:extLst>
          </p:cNvPr>
          <p:cNvSpPr txBox="1">
            <a:spLocks/>
          </p:cNvSpPr>
          <p:nvPr/>
        </p:nvSpPr>
        <p:spPr>
          <a:xfrm>
            <a:off x="2590577" y="3604112"/>
            <a:ext cx="8911687" cy="740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SPC Update Schedule – Day 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C283A9-47D5-4614-85E5-FFCDE3CB2C93}"/>
              </a:ext>
            </a:extLst>
          </p:cNvPr>
          <p:cNvSpPr txBox="1">
            <a:spLocks/>
          </p:cNvSpPr>
          <p:nvPr/>
        </p:nvSpPr>
        <p:spPr>
          <a:xfrm>
            <a:off x="2586864" y="4386777"/>
            <a:ext cx="8915400" cy="125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ISSUED 1 TIME A DAY</a:t>
            </a:r>
          </a:p>
          <a:p>
            <a:pPr lvl="1"/>
            <a:r>
              <a:rPr lang="en-US" dirty="0"/>
              <a:t>2:30 PM CDT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7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02F2-3903-4C6D-9304-FA143820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Warning Philosophy – </a:t>
            </a:r>
            <a:br>
              <a:rPr lang="en-US" dirty="0"/>
            </a:br>
            <a:r>
              <a:rPr lang="en-US" dirty="0"/>
              <a:t>NWS Norman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27FC-645E-4A0B-AC40-A08D84908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warning duration for SVR and TOR is 45 minutes</a:t>
            </a:r>
          </a:p>
          <a:p>
            <a:r>
              <a:rPr lang="en-US" dirty="0"/>
              <a:t>Warnings as small as possible to cover the storm(s)</a:t>
            </a:r>
          </a:p>
          <a:p>
            <a:r>
              <a:rPr lang="en-US" dirty="0"/>
              <a:t>They try to account for city and county boundaries</a:t>
            </a:r>
          </a:p>
          <a:p>
            <a:r>
              <a:rPr lang="en-US" dirty="0"/>
              <a:t>Warning polygons will likely overlap at times</a:t>
            </a:r>
          </a:p>
          <a:p>
            <a:pPr lvl="1"/>
            <a:r>
              <a:rPr lang="en-US" dirty="0"/>
              <a:t>Automated Outdoor Warnings Systems will sound on each of these overlapped areas</a:t>
            </a:r>
          </a:p>
        </p:txBody>
      </p:sp>
    </p:spTree>
    <p:extLst>
      <p:ext uri="{BB962C8B-B14F-4D97-AF65-F5344CB8AC3E}">
        <p14:creationId xmlns:p14="http://schemas.microsoft.com/office/powerpoint/2010/main" val="362928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0CAC-FA19-47BE-981F-64B02BB0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NWS Reporting Criteria – Report on Net</a:t>
            </a:r>
            <a:br>
              <a:rPr lang="en-US" dirty="0"/>
            </a:br>
            <a:r>
              <a:rPr lang="en-US" dirty="0"/>
              <a:t>During the Storm - Hail/Wind/Flooding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8683-FB81-4C8F-852D-2F6223205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Hail </a:t>
            </a:r>
            <a:r>
              <a:rPr lang="en-US" dirty="0"/>
              <a:t>especially 1 inch (quarter size) or larger (NO marbles…)</a:t>
            </a:r>
          </a:p>
          <a:p>
            <a:r>
              <a:rPr lang="en-US" b="1" dirty="0"/>
              <a:t>Wind </a:t>
            </a:r>
            <a:r>
              <a:rPr lang="en-US" dirty="0"/>
              <a:t>measured or estimated 60 MPH or higher</a:t>
            </a:r>
          </a:p>
          <a:p>
            <a:r>
              <a:rPr lang="en-US" b="1" dirty="0"/>
              <a:t>Damage any </a:t>
            </a:r>
            <a:r>
              <a:rPr lang="en-US" dirty="0"/>
              <a:t>damage caused by wind or hail</a:t>
            </a:r>
          </a:p>
          <a:p>
            <a:r>
              <a:rPr lang="en-US" b="1" dirty="0"/>
              <a:t>Flooding </a:t>
            </a:r>
          </a:p>
          <a:p>
            <a:pPr lvl="1"/>
            <a:r>
              <a:rPr lang="en-US" dirty="0"/>
              <a:t>street flooding</a:t>
            </a:r>
          </a:p>
          <a:p>
            <a:pPr lvl="1"/>
            <a:r>
              <a:rPr lang="en-US" dirty="0"/>
              <a:t>water high enough to prompt road closures</a:t>
            </a:r>
          </a:p>
          <a:p>
            <a:pPr lvl="1"/>
            <a:r>
              <a:rPr lang="en-US" dirty="0"/>
              <a:t>water getting into (or close to) structures</a:t>
            </a:r>
          </a:p>
          <a:p>
            <a:pPr lvl="1"/>
            <a:r>
              <a:rPr lang="en-US" dirty="0"/>
              <a:t>any water rescues</a:t>
            </a:r>
          </a:p>
          <a:p>
            <a:pPr lvl="1"/>
            <a:r>
              <a:rPr lang="en-US" dirty="0"/>
              <a:t>any reports of stranded/trapped people</a:t>
            </a:r>
          </a:p>
        </p:txBody>
      </p:sp>
    </p:spTree>
    <p:extLst>
      <p:ext uri="{BB962C8B-B14F-4D97-AF65-F5344CB8AC3E}">
        <p14:creationId xmlns:p14="http://schemas.microsoft.com/office/powerpoint/2010/main" val="26576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85F5-24B0-4D08-B4A4-E8A4CA36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Amateur Radio Emergency </a:t>
            </a:r>
            <a:br>
              <a:rPr lang="en-US" dirty="0"/>
            </a:br>
            <a:r>
              <a:rPr lang="en-US" dirty="0"/>
              <a:t>Service® (ARES)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9ACE-9F3F-4ED4-A26F-84E4F798B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Amateur Radio Emergency Service® (ARES) consists of licensed amateurs who have voluntarily registered their qualifications and equipment, with their local ARES leadership, for communications duty in the public service.</a:t>
            </a:r>
          </a:p>
          <a:p>
            <a:r>
              <a:rPr lang="en-US" dirty="0"/>
              <a:t>Currently online at </a:t>
            </a:r>
            <a:r>
              <a:rPr lang="en-US" dirty="0">
                <a:hlinkClick r:id="rId2"/>
              </a:rPr>
              <a:t>http://aresok.org</a:t>
            </a:r>
            <a:endParaRPr lang="en-US" dirty="0"/>
          </a:p>
          <a:p>
            <a:r>
              <a:rPr lang="en-US" dirty="0"/>
              <a:t>Soon also to be online at </a:t>
            </a:r>
            <a:r>
              <a:rPr lang="en-US" dirty="0">
                <a:hlinkClick r:id="rId3"/>
              </a:rPr>
              <a:t>http://aresconnect.org</a:t>
            </a:r>
            <a:r>
              <a:rPr lang="en-US" dirty="0"/>
              <a:t> (maybe)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7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C431-5FE9-43A6-983E-E842F6AA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NWS Reporting Criteria – Report on Net</a:t>
            </a:r>
            <a:br>
              <a:rPr lang="en-US" dirty="0"/>
            </a:br>
            <a:r>
              <a:rPr lang="en-US" dirty="0"/>
              <a:t>During the Storm – Tornado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AE76-D512-4895-84B9-F6399B7E2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Wall Cloud/Funnel Cloud/Tornado</a:t>
            </a:r>
          </a:p>
          <a:p>
            <a:pPr lvl="1"/>
            <a:r>
              <a:rPr lang="en-US" dirty="0"/>
              <a:t>1st or 2nd hand reports from trusted source</a:t>
            </a:r>
          </a:p>
          <a:p>
            <a:pPr lvl="1"/>
            <a:r>
              <a:rPr lang="en-US" dirty="0"/>
              <a:t>details on WHEN, WHERE and viewing location</a:t>
            </a:r>
          </a:p>
          <a:p>
            <a:r>
              <a:rPr lang="en-US" b="1" dirty="0"/>
              <a:t>Damage</a:t>
            </a:r>
          </a:p>
          <a:p>
            <a:pPr lvl="1"/>
            <a:r>
              <a:rPr lang="en-US" dirty="0"/>
              <a:t>any damage thought to be from tornado</a:t>
            </a:r>
          </a:p>
        </p:txBody>
      </p:sp>
    </p:spTree>
    <p:extLst>
      <p:ext uri="{BB962C8B-B14F-4D97-AF65-F5344CB8AC3E}">
        <p14:creationId xmlns:p14="http://schemas.microsoft.com/office/powerpoint/2010/main" val="355833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A262-DC4B-4F7C-A0C4-F4BD3185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NWS Reporting Criteria – Report on Net</a:t>
            </a:r>
            <a:br>
              <a:rPr lang="en-US" dirty="0"/>
            </a:br>
            <a:r>
              <a:rPr lang="en-US" dirty="0"/>
              <a:t>After the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68FB-EA63-4762-B31E-1B88B894D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DAMAGE</a:t>
            </a:r>
          </a:p>
          <a:p>
            <a:r>
              <a:rPr lang="en-US" b="1" dirty="0"/>
              <a:t>ANY damage to:</a:t>
            </a:r>
          </a:p>
          <a:p>
            <a:pPr lvl="1"/>
            <a:r>
              <a:rPr lang="en-US" dirty="0"/>
              <a:t>home/mobile home</a:t>
            </a:r>
          </a:p>
          <a:p>
            <a:pPr lvl="1"/>
            <a:r>
              <a:rPr lang="en-US" dirty="0"/>
              <a:t>business/factory</a:t>
            </a:r>
          </a:p>
          <a:p>
            <a:pPr lvl="1"/>
            <a:r>
              <a:rPr lang="en-US" dirty="0"/>
              <a:t>school/athletic facilities</a:t>
            </a:r>
          </a:p>
          <a:p>
            <a:pPr lvl="1"/>
            <a:r>
              <a:rPr lang="en-US" dirty="0"/>
              <a:t>church</a:t>
            </a:r>
          </a:p>
          <a:p>
            <a:pPr lvl="1"/>
            <a:r>
              <a:rPr lang="en-US" dirty="0"/>
              <a:t>barn/shed/outbuilding</a:t>
            </a:r>
          </a:p>
          <a:p>
            <a:pPr lvl="1"/>
            <a:r>
              <a:rPr lang="en-US" dirty="0"/>
              <a:t>vehicles</a:t>
            </a:r>
          </a:p>
          <a:p>
            <a:pPr lvl="1"/>
            <a:r>
              <a:rPr lang="en-US" dirty="0"/>
              <a:t>fences</a:t>
            </a:r>
          </a:p>
          <a:p>
            <a:pPr lvl="1"/>
            <a:r>
              <a:rPr lang="en-US" dirty="0"/>
              <a:t>trees/limbs/branches</a:t>
            </a:r>
          </a:p>
          <a:p>
            <a:pPr lvl="1"/>
            <a:r>
              <a:rPr lang="en-US" dirty="0"/>
              <a:t>irrigation rigs</a:t>
            </a:r>
          </a:p>
          <a:p>
            <a:pPr lvl="1"/>
            <a:r>
              <a:rPr lang="en-US" dirty="0"/>
              <a:t>power poles/lines</a:t>
            </a:r>
          </a:p>
        </p:txBody>
      </p:sp>
    </p:spTree>
    <p:extLst>
      <p:ext uri="{BB962C8B-B14F-4D97-AF65-F5344CB8AC3E}">
        <p14:creationId xmlns:p14="http://schemas.microsoft.com/office/powerpoint/2010/main" val="1377033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83EE-A1C7-4B3A-8565-7E522BD2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15" y="282804"/>
            <a:ext cx="5742198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500" dirty="0"/>
            </a:br>
            <a:r>
              <a:rPr lang="en-US" sz="4400" dirty="0"/>
              <a:t>mping.nssl.noaa.gov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B58382C3-3ABE-4639-BC79-654092C05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7" name="Content Placeholder 3">
            <a:extLst>
              <a:ext uri="{FF2B5EF4-FFF2-40B4-BE49-F238E27FC236}">
                <a16:creationId xmlns:a16="http://schemas.microsoft.com/office/drawing/2014/main" id="{8ADA57AE-B219-4F8F-A856-BF4B23A1E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15" y="1547446"/>
            <a:ext cx="8239169" cy="5310554"/>
          </a:xfrm>
          <a:prstGeom prst="rect">
            <a:avLst/>
          </a:prstGeom>
        </p:spPr>
      </p:pic>
      <p:sp>
        <p:nvSpPr>
          <p:cNvPr id="3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6376-36C2-41F9-A750-D83E9A77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mPing</a:t>
            </a:r>
            <a:r>
              <a:rPr lang="en-US" dirty="0"/>
              <a:t>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1A24-80A5-444C-A56A-A6CAF325C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9BB7E-6257-433F-B9FF-334DA665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264555"/>
            <a:ext cx="111061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65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65F8A9-9499-4A44-BDAD-F706130F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132C2D-AFE4-478D-A86B-81059C205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BFD52-DD96-4666-8D77-C636870F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1F3CB-4817-4A9B-980F-423BE025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813" y="3101093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</a:rPr>
              <a:t>It’s all about YOU</a:t>
            </a:r>
            <a:br>
              <a:rPr lang="en-US" sz="3000">
                <a:solidFill>
                  <a:schemeClr val="bg1"/>
                </a:solidFill>
              </a:rPr>
            </a:br>
            <a:r>
              <a:rPr lang="en-US" sz="3000">
                <a:solidFill>
                  <a:schemeClr val="bg1"/>
                </a:solidFill>
              </a:rPr>
              <a:t>	Watching the Weather – Radar Sources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41746C-2C12-4564-8342-A3055D836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0F5D05-5405-47ED-8B19-A0054B91B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015139"/>
              </p:ext>
            </p:extLst>
          </p:nvPr>
        </p:nvGraphicFramePr>
        <p:xfrm>
          <a:off x="616444" y="641551"/>
          <a:ext cx="6832212" cy="591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18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65F8A9-9499-4A44-BDAD-F706130F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132C2D-AFE4-478D-A86B-81059C205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BFD52-DD96-4666-8D77-C636870F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1F3CB-4817-4A9B-980F-423BE025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813" y="3101093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It’s all about YOU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	Watching the Weather – Other Sources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41746C-2C12-4564-8342-A3055D836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0F5D05-5405-47ED-8B19-A0054B91B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467949"/>
              </p:ext>
            </p:extLst>
          </p:nvPr>
        </p:nvGraphicFramePr>
        <p:xfrm>
          <a:off x="616444" y="641551"/>
          <a:ext cx="6832212" cy="182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4FD6A5F-54D8-47CE-8F21-5A651E698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86" y="2409738"/>
            <a:ext cx="8301099" cy="44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02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AF04-FD0F-4DE5-BF1F-B0E1BE49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Mr. Skaggs WB5ULK</a:t>
            </a:r>
          </a:p>
        </p:txBody>
      </p:sp>
      <p:pic>
        <p:nvPicPr>
          <p:cNvPr id="1026" name="Picture 2" descr="https://scontent-dfw5-1.xx.fbcdn.net/v/t1.0-9/55798242_10219662932187605_2858966803311230976_n.jpg?_nc_cat=102&amp;_nc_ht=scontent-dfw5-1.xx&amp;oh=e8c6e6ce7134e045a5eaa4afef721bbb&amp;oe=5D05725F">
            <a:extLst>
              <a:ext uri="{FF2B5EF4-FFF2-40B4-BE49-F238E27FC236}">
                <a16:creationId xmlns:a16="http://schemas.microsoft.com/office/drawing/2014/main" id="{D68869C5-5E91-4C3D-806F-B9FAC3A2AA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9" y="2033752"/>
            <a:ext cx="11654481" cy="38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6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F542F-32A2-4D06-ABEA-9DC288C5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Are YOU Ready? QRV?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91AA-B376-4EE3-A18B-272796D4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Battery powered radios?</a:t>
            </a:r>
          </a:p>
          <a:p>
            <a:r>
              <a:rPr lang="en-US" dirty="0"/>
              <a:t>Lightning safe antennas?</a:t>
            </a:r>
          </a:p>
          <a:p>
            <a:r>
              <a:rPr lang="en-US" dirty="0"/>
              <a:t>Charged Phone?</a:t>
            </a:r>
          </a:p>
          <a:p>
            <a:r>
              <a:rPr lang="en-US" dirty="0"/>
              <a:t>Battery lighting?</a:t>
            </a:r>
          </a:p>
          <a:p>
            <a:r>
              <a:rPr lang="en-US" dirty="0"/>
              <a:t>Medicine?</a:t>
            </a:r>
          </a:p>
          <a:p>
            <a:r>
              <a:rPr lang="en-US" dirty="0"/>
              <a:t>Water?</a:t>
            </a:r>
          </a:p>
          <a:p>
            <a:r>
              <a:rPr lang="en-US" dirty="0"/>
              <a:t>Go-Bag?</a:t>
            </a:r>
          </a:p>
          <a:p>
            <a:r>
              <a:rPr lang="en-US" dirty="0"/>
              <a:t>Go-Box?</a:t>
            </a:r>
          </a:p>
        </p:txBody>
      </p:sp>
      <p:pic>
        <p:nvPicPr>
          <p:cNvPr id="2050" name="Picture 2" descr="https://w5nor.org/wp-content/uploads/2017/05/tapemeasurefull.png">
            <a:extLst>
              <a:ext uri="{FF2B5EF4-FFF2-40B4-BE49-F238E27FC236}">
                <a16:creationId xmlns:a16="http://schemas.microsoft.com/office/drawing/2014/main" id="{51244F46-4B0E-4D10-AEFD-80801D075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r="-1" b="40504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8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B907D-54A2-474D-A011-DB6428BB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Don’t Be This Guy</a:t>
            </a:r>
          </a:p>
        </p:txBody>
      </p:sp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23C5E464-BD30-494B-9579-1D8B607E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187687"/>
          </a:xfrm>
        </p:spPr>
        <p:txBody>
          <a:bodyPr>
            <a:normAutofit/>
          </a:bodyPr>
          <a:lstStyle/>
          <a:p>
            <a:r>
              <a:rPr lang="en-US" dirty="0"/>
              <a:t>And, don’t be the guys that pillages the shelves</a:t>
            </a:r>
          </a:p>
          <a:p>
            <a:endParaRPr lang="en-US" dirty="0"/>
          </a:p>
          <a:p>
            <a:r>
              <a:rPr lang="en-US" dirty="0"/>
              <a:t>Why buy perishables right before you may lose power?</a:t>
            </a:r>
          </a:p>
          <a:p>
            <a:endParaRPr lang="en-US" dirty="0"/>
          </a:p>
          <a:p>
            <a:r>
              <a:rPr lang="en-US" dirty="0"/>
              <a:t>Have food on hand that won’t go bad. </a:t>
            </a:r>
          </a:p>
          <a:p>
            <a:endParaRPr lang="en-US" dirty="0"/>
          </a:p>
          <a:p>
            <a:r>
              <a:rPr lang="en-US" dirty="0"/>
              <a:t>Got peanut butter?</a:t>
            </a:r>
          </a:p>
        </p:txBody>
      </p:sp>
      <p:pic>
        <p:nvPicPr>
          <p:cNvPr id="4101" name="Picture 2" descr="https://i.dailymail.co.uk/i/pix/2011/08/27/article-0-0D96589F00000578-358_468x286.jpg">
            <a:extLst>
              <a:ext uri="{FF2B5EF4-FFF2-40B4-BE49-F238E27FC236}">
                <a16:creationId xmlns:a16="http://schemas.microsoft.com/office/drawing/2014/main" id="{B51A8BFE-C048-42AF-956F-DF597DDA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r="14537" b="2"/>
          <a:stretch/>
        </p:blipFill>
        <p:spPr bwMode="auto">
          <a:xfrm>
            <a:off x="4619543" y="10"/>
            <a:ext cx="75724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2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D628-5E6B-4247-B6E6-383D2BA4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Stay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7AB1-1048-49E4-A191-113791569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watching the weather</a:t>
            </a:r>
          </a:p>
          <a:p>
            <a:r>
              <a:rPr lang="en-US" dirty="0"/>
              <a:t>Watch the Storm Predication Center. </a:t>
            </a:r>
            <a:r>
              <a:rPr lang="en-US" dirty="0">
                <a:hlinkClick r:id="rId2"/>
              </a:rPr>
              <a:t>https://w5nor.org/weather</a:t>
            </a:r>
            <a:endParaRPr lang="en-US" dirty="0"/>
          </a:p>
          <a:p>
            <a:r>
              <a:rPr lang="en-US" dirty="0"/>
              <a:t>Be Careful how you watch TV – Even the NWS is calling out these guys</a:t>
            </a:r>
          </a:p>
          <a:p>
            <a:r>
              <a:rPr lang="en-US" dirty="0"/>
              <a:t>Always have a Safe Location planned out.</a:t>
            </a:r>
          </a:p>
          <a:p>
            <a:r>
              <a:rPr lang="en-US" dirty="0"/>
              <a:t>Listen to 147.06 or online at </a:t>
            </a:r>
            <a:r>
              <a:rPr lang="en-US" dirty="0">
                <a:hlinkClick r:id="rId3"/>
              </a:rPr>
              <a:t>https://w5nor.org/listen</a:t>
            </a:r>
            <a:endParaRPr lang="en-US" dirty="0"/>
          </a:p>
          <a:p>
            <a:r>
              <a:rPr lang="en-US" dirty="0"/>
              <a:t>Watch your weather sources – computers / phones / tablets</a:t>
            </a:r>
          </a:p>
          <a:p>
            <a:r>
              <a:rPr lang="en-US" dirty="0"/>
              <a:t>Get </a:t>
            </a:r>
            <a:r>
              <a:rPr lang="en-US" dirty="0" err="1"/>
              <a:t>mPing</a:t>
            </a:r>
            <a:r>
              <a:rPr lang="en-US" dirty="0"/>
              <a:t>, use it to report what you see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9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C8E2-1CC6-455B-93B6-3A864494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ARES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E410-FD50-459B-B320-81408FDAC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hams in Oklahoma as of 12/2018 – 9,801</a:t>
            </a:r>
          </a:p>
          <a:p>
            <a:r>
              <a:rPr lang="en-US" dirty="0"/>
              <a:t>Estimated active hams in Oklahoma – 5,500</a:t>
            </a:r>
          </a:p>
          <a:p>
            <a:r>
              <a:rPr lang="en-US" dirty="0"/>
              <a:t>Total registered with ARES-OK as of 12/2018 – 818</a:t>
            </a:r>
          </a:p>
          <a:p>
            <a:r>
              <a:rPr lang="en-US" dirty="0"/>
              <a:t>Most ARES members live along the I-44 corridor, as do 70% of our population</a:t>
            </a:r>
          </a:p>
        </p:txBody>
      </p:sp>
    </p:spTree>
    <p:extLst>
      <p:ext uri="{BB962C8B-B14F-4D97-AF65-F5344CB8AC3E}">
        <p14:creationId xmlns:p14="http://schemas.microsoft.com/office/powerpoint/2010/main" val="2499433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66B3-E3BA-4756-AD2E-94E2492E7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ARES, </a:t>
            </a:r>
            <a:r>
              <a:rPr lang="en-US" dirty="0" err="1"/>
              <a:t>Skywarn</a:t>
            </a:r>
            <a:r>
              <a:rPr lang="en-US" dirty="0"/>
              <a:t>, NWS, </a:t>
            </a:r>
            <a:br>
              <a:rPr lang="en-US" dirty="0"/>
            </a:br>
            <a:r>
              <a:rPr lang="en-US"/>
              <a:t>and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C636-8DF7-4B47-A84F-02B8402E2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Cleveland County ARES Emergency Coordinator</a:t>
            </a:r>
          </a:p>
          <a:p>
            <a:br>
              <a:rPr lang="en-US" dirty="0"/>
            </a:br>
            <a:r>
              <a:rPr lang="en-US" dirty="0"/>
              <a:t>Mark Kleine N5HZR – n5hzr@arrl.net</a:t>
            </a:r>
          </a:p>
        </p:txBody>
      </p:sp>
    </p:spTree>
    <p:extLst>
      <p:ext uri="{BB962C8B-B14F-4D97-AF65-F5344CB8AC3E}">
        <p14:creationId xmlns:p14="http://schemas.microsoft.com/office/powerpoint/2010/main" val="96153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FA85-D946-4832-B243-4C9D2D3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ARES – OK Training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84DF80-D230-47E0-AF39-CFAF22873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177375"/>
              </p:ext>
            </p:extLst>
          </p:nvPr>
        </p:nvGraphicFramePr>
        <p:xfrm>
          <a:off x="2592925" y="1444487"/>
          <a:ext cx="8529362" cy="507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92">
                  <a:extLst>
                    <a:ext uri="{9D8B030D-6E8A-4147-A177-3AD203B41FA5}">
                      <a16:colId xmlns:a16="http://schemas.microsoft.com/office/drawing/2014/main" val="718231893"/>
                    </a:ext>
                  </a:extLst>
                </a:gridCol>
                <a:gridCol w="2107096">
                  <a:extLst>
                    <a:ext uri="{9D8B030D-6E8A-4147-A177-3AD203B41FA5}">
                      <a16:colId xmlns:a16="http://schemas.microsoft.com/office/drawing/2014/main" val="577712159"/>
                    </a:ext>
                  </a:extLst>
                </a:gridCol>
                <a:gridCol w="5251574">
                  <a:extLst>
                    <a:ext uri="{9D8B030D-6E8A-4147-A177-3AD203B41FA5}">
                      <a16:colId xmlns:a16="http://schemas.microsoft.com/office/drawing/2014/main" val="513868649"/>
                    </a:ext>
                  </a:extLst>
                </a:gridCol>
              </a:tblGrid>
              <a:tr h="4741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99480"/>
                  </a:ext>
                </a:extLst>
              </a:tr>
              <a:tr h="818420"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Entry Level or New to 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 ARES nets:</a:t>
                      </a:r>
                    </a:p>
                    <a:p>
                      <a:r>
                        <a:rPr lang="en-US" b="1" dirty="0"/>
                        <a:t>Monday 8:15 pm DMR 3140</a:t>
                      </a:r>
                      <a:r>
                        <a:rPr lang="en-US" dirty="0"/>
                        <a:t> OK Statewide</a:t>
                      </a:r>
                    </a:p>
                    <a:p>
                      <a:r>
                        <a:rPr lang="en-US" b="1" dirty="0"/>
                        <a:t>Tuesday 8:00 pm</a:t>
                      </a:r>
                      <a:r>
                        <a:rPr lang="en-US" dirty="0"/>
                        <a:t> 147.06 MHz</a:t>
                      </a:r>
                    </a:p>
                    <a:p>
                      <a:r>
                        <a:rPr lang="en-US" b="1" dirty="0"/>
                        <a:t>Sunday 2130</a:t>
                      </a:r>
                      <a:r>
                        <a:rPr lang="en-US" dirty="0"/>
                        <a:t> UTC - 4:30 pm CDT / 3:30 pm CST – 3.903 LSB – 7.260 LSB (conditions permitting)</a:t>
                      </a:r>
                      <a:br>
                        <a:rPr lang="en-US" dirty="0"/>
                      </a:br>
                      <a:r>
                        <a:rPr lang="en-US" dirty="0"/>
                        <a:t>and NWS storm spotter training.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1024"/>
                  </a:ext>
                </a:extLst>
              </a:tr>
              <a:tr h="1403853">
                <a:tc>
                  <a:txBody>
                    <a:bodyPr/>
                    <a:lstStyle/>
                    <a:p>
                      <a:r>
                        <a:rPr lang="en-US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Activation or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 ICS 100, 200, 700, 800, and the ARRL EC-01 (emergency communications course). </a:t>
                      </a:r>
                      <a:br>
                        <a:rPr lang="en-US" dirty="0"/>
                      </a:br>
                      <a:r>
                        <a:rPr lang="en-US" dirty="0"/>
                        <a:t>Volunteer for NERT / OKMRC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33835"/>
                  </a:ext>
                </a:extLst>
              </a:tr>
              <a:tr h="1403853">
                <a:tc>
                  <a:txBody>
                    <a:bodyPr/>
                    <a:lstStyle/>
                    <a:p>
                      <a:r>
                        <a:rPr lang="en-US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ARES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Two; plus FEMA ICS 120, 230, 240,  241, 242, 244, 288. ARRL EC-16 (emergency Communications for Management)</a:t>
                      </a:r>
                      <a:br>
                        <a:rPr lang="en-US" dirty="0"/>
                      </a:br>
                      <a:r>
                        <a:rPr lang="en-US" dirty="0"/>
                        <a:t>Leaders have one year to complete this training.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4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9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4CCC-CB6B-43B6-9387-15CEF090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Hazards in Our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0BE6-86F9-4C74-A5FC-FF81F6666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Fires</a:t>
            </a:r>
          </a:p>
          <a:p>
            <a:r>
              <a:rPr lang="en-US" dirty="0"/>
              <a:t>Flood</a:t>
            </a:r>
          </a:p>
          <a:p>
            <a:r>
              <a:rPr lang="en-US" dirty="0"/>
              <a:t>Bombing</a:t>
            </a:r>
          </a:p>
          <a:p>
            <a:r>
              <a:rPr lang="en-US" dirty="0"/>
              <a:t>Tornado</a:t>
            </a:r>
          </a:p>
          <a:p>
            <a:r>
              <a:rPr lang="en-US" dirty="0"/>
              <a:t>Train Accident</a:t>
            </a:r>
          </a:p>
          <a:p>
            <a:r>
              <a:rPr lang="en-US" dirty="0"/>
              <a:t>Utility Interruption</a:t>
            </a:r>
          </a:p>
          <a:p>
            <a:r>
              <a:rPr lang="en-US" dirty="0"/>
              <a:t>Communication System Interruption</a:t>
            </a:r>
          </a:p>
          <a:p>
            <a:r>
              <a:rPr lang="en-US" dirty="0"/>
              <a:t>And…???</a:t>
            </a:r>
          </a:p>
        </p:txBody>
      </p:sp>
    </p:spTree>
    <p:extLst>
      <p:ext uri="{BB962C8B-B14F-4D97-AF65-F5344CB8AC3E}">
        <p14:creationId xmlns:p14="http://schemas.microsoft.com/office/powerpoint/2010/main" val="49742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66F9-A4AF-46D0-9C9D-F8FEA7E1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County ARES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F4E6-93E3-4642-92E8-1AF1DBD3C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serve a number of agencies in the area. </a:t>
            </a:r>
          </a:p>
          <a:p>
            <a:pPr lvl="1"/>
            <a:r>
              <a:rPr lang="en-US" dirty="0"/>
              <a:t>NWS </a:t>
            </a:r>
          </a:p>
          <a:p>
            <a:pPr lvl="1"/>
            <a:r>
              <a:rPr lang="en-US" dirty="0"/>
              <a:t>Norman Emergency Manager</a:t>
            </a:r>
          </a:p>
          <a:p>
            <a:pPr lvl="1"/>
            <a:r>
              <a:rPr lang="en-US" dirty="0"/>
              <a:t>Moore Emergency Manager</a:t>
            </a:r>
          </a:p>
          <a:p>
            <a:pPr lvl="1"/>
            <a:r>
              <a:rPr lang="en-US" dirty="0"/>
              <a:t>Newcastle Emergency Manager</a:t>
            </a:r>
          </a:p>
          <a:p>
            <a:pPr lvl="1"/>
            <a:r>
              <a:rPr lang="en-US" dirty="0"/>
              <a:t>Cleveland County Emergency Manager</a:t>
            </a:r>
          </a:p>
          <a:p>
            <a:pPr lvl="1"/>
            <a:r>
              <a:rPr lang="en-US" dirty="0"/>
              <a:t>American Red Cross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458E-1689-4CDE-8844-C2E5B45C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County ARES 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708CC-2A96-4A13-95FB-A9B118ED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431235"/>
            <a:ext cx="9015979" cy="5314121"/>
          </a:xfrm>
        </p:spPr>
        <p:txBody>
          <a:bodyPr>
            <a:normAutofit/>
          </a:bodyPr>
          <a:lstStyle/>
          <a:p>
            <a:r>
              <a:rPr lang="en-US" dirty="0"/>
              <a:t>A net is opened when a client requests one, or when a controller believes it should start.</a:t>
            </a:r>
          </a:p>
          <a:p>
            <a:r>
              <a:rPr lang="en-US" dirty="0"/>
              <a:t>Net Controls operate from their house</a:t>
            </a:r>
          </a:p>
          <a:p>
            <a:r>
              <a:rPr lang="en-US" dirty="0"/>
              <a:t>Listen carefully to the net control operator</a:t>
            </a:r>
          </a:p>
          <a:p>
            <a:r>
              <a:rPr lang="en-US" dirty="0"/>
              <a:t>Use 147.06 – 146.88 – 443.7 in that order</a:t>
            </a:r>
          </a:p>
          <a:p>
            <a:r>
              <a:rPr lang="en-US" dirty="0"/>
              <a:t>Net control liaisons travel to their locations</a:t>
            </a:r>
          </a:p>
          <a:p>
            <a:r>
              <a:rPr lang="en-US" dirty="0"/>
              <a:t>Net control operator will manager the frequency. If you interrupt you’ll be given instructions. Don’t take it personally, just be aware of your surroundings.</a:t>
            </a:r>
          </a:p>
          <a:p>
            <a:r>
              <a:rPr lang="en-US" dirty="0"/>
              <a:t>About a half dozen local ARES folks monitor NWS activity through messenger client.</a:t>
            </a:r>
          </a:p>
          <a:p>
            <a:r>
              <a:rPr lang="en-US" dirty="0"/>
              <a:t>Typically, thunderstorm watches get attention</a:t>
            </a:r>
          </a:p>
          <a:p>
            <a:r>
              <a:rPr lang="en-US" dirty="0"/>
              <a:t>Tornado warnings in adjacent counties will start the net</a:t>
            </a:r>
          </a:p>
          <a:p>
            <a:r>
              <a:rPr lang="en-US" dirty="0"/>
              <a:t>Moderate and High Day 1 SPC items keep the teams busy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2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9792-F671-4F1C-80C6-85F62B3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County ARES Liaisons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69593-1A53-4678-BE01-6429A2B7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896" y="1616765"/>
            <a:ext cx="9092716" cy="4294457"/>
          </a:xfrm>
        </p:spPr>
        <p:txBody>
          <a:bodyPr/>
          <a:lstStyle/>
          <a:p>
            <a:r>
              <a:rPr lang="en-US" dirty="0"/>
              <a:t>The Norman Emergency Operations Center is manned by David Grizzle and is staffed by ARES volunteers Bill Lockett, Doug Forsyth, and Don Parker.</a:t>
            </a:r>
          </a:p>
          <a:p>
            <a:r>
              <a:rPr lang="en-US" dirty="0"/>
              <a:t>The Moore Emergency Operations Center is operated by Gayland Kitch and Debbie Wagner.</a:t>
            </a:r>
          </a:p>
          <a:p>
            <a:r>
              <a:rPr lang="en-US" dirty="0"/>
              <a:t>The Newcastle Emergency Operations Center is operated by Jon Tankersley and Steve </a:t>
            </a:r>
            <a:r>
              <a:rPr lang="en-US" dirty="0" err="1"/>
              <a:t>Venz</a:t>
            </a:r>
            <a:r>
              <a:rPr lang="en-US" dirty="0"/>
              <a:t>. Jon is looking for volunteers to staff that facility.</a:t>
            </a:r>
          </a:p>
          <a:p>
            <a:r>
              <a:rPr lang="en-US" dirty="0"/>
              <a:t>The Cleveland County Emergency Operations Center is managed by George Mauldin.</a:t>
            </a:r>
          </a:p>
          <a:p>
            <a:r>
              <a:rPr lang="en-US" dirty="0"/>
              <a:t>The National Weather Service forecasters monitor WX5OKC and their proprietary application.</a:t>
            </a:r>
          </a:p>
          <a:p>
            <a:r>
              <a:rPr lang="en-US" dirty="0"/>
              <a:t>Blanchard “Y” lead spotter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652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1583</Words>
  <Application>Microsoft Office PowerPoint</Application>
  <PresentationFormat>Widescreen</PresentationFormat>
  <Paragraphs>247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Wisp</vt:lpstr>
      <vt:lpstr>ARES, Skywarn, NWS,  and YOU</vt:lpstr>
      <vt:lpstr>Vocabulary Lesson</vt:lpstr>
      <vt:lpstr>Amateur Radio Emergency  Service® (ARES)</vt:lpstr>
      <vt:lpstr>ARES Numbers</vt:lpstr>
      <vt:lpstr>ARES – OK Training</vt:lpstr>
      <vt:lpstr>Hazards in Our Area</vt:lpstr>
      <vt:lpstr>Cleveland County ARES Customers</vt:lpstr>
      <vt:lpstr>Cleveland County ARES Net</vt:lpstr>
      <vt:lpstr>Cleveland County ARES Liaisons</vt:lpstr>
      <vt:lpstr>Oklahoma Hams</vt:lpstr>
      <vt:lpstr>Cleveland County Hams</vt:lpstr>
      <vt:lpstr>Cleveland County Trained Spotters</vt:lpstr>
      <vt:lpstr>Cleveland County Reliable Sources</vt:lpstr>
      <vt:lpstr>“Storm Chaser” vs. “Storm Spotter”</vt:lpstr>
      <vt:lpstr>This is the Outcome of a Bad Chase</vt:lpstr>
      <vt:lpstr>OK Tornadoes by Month</vt:lpstr>
      <vt:lpstr>OK Tornadoes by Time of Day</vt:lpstr>
      <vt:lpstr>NWS Alerts</vt:lpstr>
      <vt:lpstr>Emergency Managers Updates</vt:lpstr>
      <vt:lpstr>Storm Prediction Center - SPC</vt:lpstr>
      <vt:lpstr>SPC Math to English</vt:lpstr>
      <vt:lpstr>Braum’s Response to SPC Day 1 Reports</vt:lpstr>
      <vt:lpstr>Killer Tornadoes in OK</vt:lpstr>
      <vt:lpstr>EM / Media / NWS Messenger</vt:lpstr>
      <vt:lpstr>w5nor.org/weather spc.noaa.gov</vt:lpstr>
      <vt:lpstr>SPC Update Schedule – Day 1</vt:lpstr>
      <vt:lpstr>SPC Update Schedule – Day 2</vt:lpstr>
      <vt:lpstr>General Warning Philosophy –  NWS Norman</vt:lpstr>
      <vt:lpstr>NWS Reporting Criteria – Report on Net During the Storm - Hail/Wind/Flooding </vt:lpstr>
      <vt:lpstr>NWS Reporting Criteria – Report on Net During the Storm – Tornado</vt:lpstr>
      <vt:lpstr>NWS Reporting Criteria – Report on Net After the Storm</vt:lpstr>
      <vt:lpstr> mping.nssl.noaa.gov</vt:lpstr>
      <vt:lpstr>mPing Display</vt:lpstr>
      <vt:lpstr>It’s all about YOU  Watching the Weather – Radar Sources</vt:lpstr>
      <vt:lpstr>It’s all about YOU  Watching the Weather – Other Sources</vt:lpstr>
      <vt:lpstr>Thank You Mr. Skaggs WB5ULK</vt:lpstr>
      <vt:lpstr>Are YOU Ready? QRV?</vt:lpstr>
      <vt:lpstr>Don’t Be This Guy</vt:lpstr>
      <vt:lpstr>How Can You Stay Involved?</vt:lpstr>
      <vt:lpstr>ARES, Skywarn, NWS,  and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ARES, Skywarn, NWS,  and YOU</dc:title>
  <dc:creator>Mark P. Kleine</dc:creator>
  <cp:lastModifiedBy>Mark P. Kleine</cp:lastModifiedBy>
  <cp:revision>7</cp:revision>
  <dcterms:created xsi:type="dcterms:W3CDTF">2019-04-13T06:16:09Z</dcterms:created>
  <dcterms:modified xsi:type="dcterms:W3CDTF">2019-04-13T20:22:52Z</dcterms:modified>
</cp:coreProperties>
</file>